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686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998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22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728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474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952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172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585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590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02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926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141D-6639-45EB-9AF3-24399291FF59}" type="datetimeFigureOut">
              <a:rPr lang="lv-LV" smtClean="0"/>
              <a:t>31.05.2018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473B-AA77-4C63-85AE-7DF737DCC48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145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Plenēra dienasgrāmata Nr.2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Kopā ar vecākiem zīmēt ir </a:t>
            </a:r>
            <a:r>
              <a:rPr lang="lv-LV" dirty="0" err="1" smtClean="0"/>
              <a:t>daudz…daudz</a:t>
            </a:r>
            <a:r>
              <a:rPr lang="lv-LV" dirty="0" smtClean="0"/>
              <a:t> </a:t>
            </a:r>
            <a:r>
              <a:rPr lang="lv-LV" dirty="0" err="1" smtClean="0"/>
              <a:t>aizraujošāk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949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Mūsu mākslinieciskais objekts: </a:t>
            </a:r>
            <a:r>
              <a:rPr lang="lv-LV" b="1" dirty="0" smtClean="0"/>
              <a:t>Rododendri</a:t>
            </a:r>
            <a:endParaRPr lang="lv-LV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640">
            <a:off x="4595916" y="2054935"/>
            <a:ext cx="4266539" cy="28443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5719091" cy="38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7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Kopā ar vecākiem….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76300"/>
            <a:ext cx="4657154" cy="31047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622">
            <a:off x="2113575" y="3257125"/>
            <a:ext cx="4710032" cy="3140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753">
            <a:off x="349278" y="1631637"/>
            <a:ext cx="3971392" cy="26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9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Mūsu plenēra studijas…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456384" cy="23042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859">
            <a:off x="2970741" y="1534125"/>
            <a:ext cx="3347864" cy="2231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20" y="4975264"/>
            <a:ext cx="2522105" cy="1681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8575">
            <a:off x="5262719" y="3466117"/>
            <a:ext cx="3578575" cy="2385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8" y="1196752"/>
            <a:ext cx="2699792" cy="1799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45110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3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51" y="188640"/>
            <a:ext cx="3260552" cy="21737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-73047" y="3369012"/>
            <a:ext cx="3713888" cy="247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761">
            <a:off x="2719169" y="4684649"/>
            <a:ext cx="2836710" cy="1891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8805">
            <a:off x="5669699" y="4474370"/>
            <a:ext cx="3024336" cy="2016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22" y="332656"/>
            <a:ext cx="6068057" cy="40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95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Plenēra dienasgrāmata Nr.2</vt:lpstr>
      <vt:lpstr>Mūsu mākslinieciskais objekts: Rododendri</vt:lpstr>
      <vt:lpstr>Kopā ar vecākiem….</vt:lpstr>
      <vt:lpstr>Mūsu plenēra studijas…</vt:lpstr>
      <vt:lpstr>PowerPoint Presentation</vt:lpstr>
    </vt:vector>
  </TitlesOfParts>
  <Company>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Plenēra dienasgrāmata Nr.2</dc:title>
  <dc:creator>ivereba</dc:creator>
  <cp:lastModifiedBy>Ieva Zdanovska</cp:lastModifiedBy>
  <cp:revision>5</cp:revision>
  <dcterms:created xsi:type="dcterms:W3CDTF">2018-05-30T06:12:42Z</dcterms:created>
  <dcterms:modified xsi:type="dcterms:W3CDTF">2018-05-31T11:05:52Z</dcterms:modified>
</cp:coreProperties>
</file>