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142" autoAdjust="0"/>
  </p:normalViewPr>
  <p:slideViewPr>
    <p:cSldViewPr>
      <p:cViewPr varScale="1">
        <p:scale>
          <a:sx n="115" d="100"/>
          <a:sy n="115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48C6D-4AE4-4160-B98B-8D5620D8302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89EFF-7A20-41B5-867F-E520D9B392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8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9EFF-7A20-41B5-867F-E520D9B39222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905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9EFF-7A20-41B5-867F-E520D9B3922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441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89EFF-7A20-41B5-867F-E520D9B39222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532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67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609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638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486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763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864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895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876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645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207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85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D7D9-0D48-4B56-802A-C354BC8FB48C}" type="datetimeFigureOut">
              <a:rPr lang="lv-LV" smtClean="0"/>
              <a:t>21.05.2018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FF21-8EF3-49B3-A2A5-A872C51E79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178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v-LV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Plenēra dienasgrāmata </a:t>
            </a:r>
            <a:r>
              <a:rPr lang="lv-LV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lv-LV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lv-LV" sz="8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Nr</a:t>
            </a:r>
            <a:r>
              <a:rPr lang="lv-LV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lv-LV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.1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800" b="1" dirty="0" smtClean="0"/>
              <a:t>2017./18.m.g.maijs</a:t>
            </a:r>
            <a:endParaRPr lang="lv-LV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Friča Brīvzemnieka pamatskolas</a:t>
            </a:r>
          </a:p>
          <a:p>
            <a:r>
              <a:rPr lang="lv-LV" dirty="0" smtClean="0"/>
              <a:t>3.A un 4.klases piedzīvojumi</a:t>
            </a:r>
          </a:p>
          <a:p>
            <a:r>
              <a:rPr lang="lv-LV" dirty="0" smtClean="0"/>
              <a:t>Plenēra studijās skolas pagalmā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604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ir plenērs?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i="1" dirty="0" smtClean="0"/>
              <a:t>Zīmēšanu vai gleznošanu</a:t>
            </a:r>
          </a:p>
          <a:p>
            <a:pPr marL="0" indent="0">
              <a:buNone/>
            </a:pPr>
            <a:r>
              <a:rPr lang="lv-LV" b="1" i="1" dirty="0" smtClean="0"/>
              <a:t>brīvā </a:t>
            </a:r>
            <a:r>
              <a:rPr lang="lv-LV" b="1" i="1" dirty="0"/>
              <a:t>dabā, attēlojot </a:t>
            </a:r>
            <a:endParaRPr lang="lv-LV" b="1" i="1" dirty="0" smtClean="0"/>
          </a:p>
          <a:p>
            <a:pPr marL="0" indent="0">
              <a:buNone/>
            </a:pPr>
            <a:r>
              <a:rPr lang="lv-LV" b="1" i="1" dirty="0" smtClean="0"/>
              <a:t>gaismas </a:t>
            </a:r>
            <a:r>
              <a:rPr lang="lv-LV" b="1" i="1" dirty="0"/>
              <a:t>un atmosfēras </a:t>
            </a:r>
            <a:endParaRPr lang="lv-LV" b="1" i="1" dirty="0" smtClean="0"/>
          </a:p>
          <a:p>
            <a:pPr marL="0" indent="0">
              <a:buNone/>
            </a:pPr>
            <a:r>
              <a:rPr lang="lv-LV" b="1" i="1" dirty="0" smtClean="0"/>
              <a:t>izraisītās </a:t>
            </a:r>
            <a:r>
              <a:rPr lang="lv-LV" b="1" i="1" dirty="0"/>
              <a:t>krāsu </a:t>
            </a:r>
            <a:r>
              <a:rPr lang="lv-LV" b="1" i="1" dirty="0" smtClean="0"/>
              <a:t>nianses sauc par </a:t>
            </a:r>
          </a:p>
          <a:p>
            <a:pPr marL="0" indent="0">
              <a:buNone/>
            </a:pPr>
            <a:r>
              <a:rPr lang="lv-LV" b="1" i="1" dirty="0"/>
              <a:t> </a:t>
            </a:r>
            <a:r>
              <a:rPr lang="lv-LV" b="1" i="1" dirty="0" smtClean="0"/>
              <a:t>             PLENĒRU.</a:t>
            </a:r>
          </a:p>
        </p:txBody>
      </p:sp>
      <p:pic>
        <p:nvPicPr>
          <p:cNvPr id="1026" name="Picture 2" descr="C:\Users\ivereba\Mākslinieka skiču bloks 17'_18'm_g\Plenēra studijas _maijs 18'\20180508_1323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024336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Kur zīmēt…</a:t>
            </a:r>
            <a:endParaRPr lang="lv-LV" dirty="0"/>
          </a:p>
        </p:txBody>
      </p:sp>
      <p:pic>
        <p:nvPicPr>
          <p:cNvPr id="3074" name="Picture 2" descr="C:\Users\ivereba\Mākslinieka skiču bloks 17'_18'm_g\Plenēra studijas _maijs 18'\20180508_093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" y="116632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vereba\Mākslinieka skiču bloks 17'_18'm_g\Plenēra studijas _maijs 18'\20180508_093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02" y="2276872"/>
            <a:ext cx="2562354" cy="455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vereba\Mākslinieka skiču bloks 17'_18'm_g\Plenēra studijas _maijs 18'\20180508_132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97" y="44624"/>
            <a:ext cx="234926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vereba\Mākslinieka skiču bloks 17'_18'm_g\Plenēra studijas _maijs 18'\20180508_132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56" y="2348880"/>
            <a:ext cx="2520280" cy="44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 zīmēt???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sz="1800" b="1" dirty="0" smtClean="0"/>
              <a:t>Skolotāja liek pētīt un zīmēt koku!</a:t>
            </a:r>
            <a:endParaRPr lang="lv-LV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v-LV" sz="1800" b="1" dirty="0" smtClean="0"/>
              <a:t>Tā sanāca….</a:t>
            </a:r>
            <a:endParaRPr lang="lv-LV" sz="1800" b="1" dirty="0"/>
          </a:p>
        </p:txBody>
      </p:sp>
      <p:pic>
        <p:nvPicPr>
          <p:cNvPr id="2051" name="Picture 3" descr="C:\Users\ivereba\Mākslinieka skiču bloks 17'_18'm_g\Plenēra studijas _maijs 18'\20180508_09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6" y="1988837"/>
            <a:ext cx="2592288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vereba\Mākslinieka skiču bloks 17'_18'm_g\Plenēra studijas _maijs 18'\20180515_081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95936"/>
            <a:ext cx="2597703" cy="46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vereba\Mākslinieka skiču bloks 17'_18'm_g\Plenēra studijas _maijs 18'\20180515_081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42" y="1832426"/>
            <a:ext cx="2664296" cy="47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zīmēt…</a:t>
            </a:r>
            <a:endParaRPr lang="lv-LV" dirty="0"/>
          </a:p>
        </p:txBody>
      </p:sp>
      <p:pic>
        <p:nvPicPr>
          <p:cNvPr id="4098" name="Picture 2" descr="C:\Users\ivereba\Mākslinieka skiču bloks 17'_18'm_g\Plenēra studijas _maijs 18'\20180508_093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54034" cy="50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vereba\Mākslinieka skiču bloks 17'_18'm_g\Plenēra studijas _maijs 18'\20180508_131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97840"/>
            <a:ext cx="2846340" cy="5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vereba\Mākslinieka skiču bloks 17'_18'm_g\Plenēra studijas _maijs 18'\20180508_132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84" y="116632"/>
            <a:ext cx="295682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var zīmēt…</a:t>
            </a:r>
            <a:endParaRPr lang="lv-LV" dirty="0"/>
          </a:p>
        </p:txBody>
      </p:sp>
      <p:pic>
        <p:nvPicPr>
          <p:cNvPr id="5122" name="Picture 2" descr="C:\Users\ivereba\Mākslinieka skiču bloks 17'_18'm_g\Plenēra studijas _maijs 18'\20180508_093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1" y="44624"/>
            <a:ext cx="271380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vereba\Mākslinieka skiču bloks 17'_18'm_g\Plenēra studijas _maijs 18'\20180508_131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48" y="18406664"/>
            <a:ext cx="15281222" cy="271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vereba\Mākslinieka skiču bloks 17'_18'm_g\Plenēra studijas _maijs 18'\20180508_131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9" y="188640"/>
            <a:ext cx="2927349" cy="52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vereba\Mākslinieka skiču bloks 17'_18'm_g\Plenēra studijas _maijs 18'\20180515_130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04" y="1484784"/>
            <a:ext cx="2979329" cy="52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no tā visa sanāca…</a:t>
            </a:r>
            <a:endParaRPr lang="lv-LV" dirty="0"/>
          </a:p>
        </p:txBody>
      </p:sp>
      <p:pic>
        <p:nvPicPr>
          <p:cNvPr id="6146" name="Picture 2" descr="C:\Users\ivereba\Mākslinieka skiču bloks 17'_18'm_g\Plenēra studijas _maijs 18'\20180515_0817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862382" cy="508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vereba\Mākslinieka skiču bloks 17'_18'm_g\Plenēra studijas _maijs 18'\20180515_081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58821"/>
            <a:ext cx="2685909" cy="47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ivereba\Mākslinieka skiču bloks 17'_18'm_g\Plenēra studijas _maijs 18'\20180515_081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9568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vereba\Mākslinieka skiču bloks 17'_18'm_g\Plenēra studijas _maijs 18'\20180515_081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202"/>
            <a:ext cx="3813898" cy="67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vereba\Mākslinieka skiču bloks 17'_18'm_g\Plenēra studijas _maijs 18'\20180515_081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406"/>
            <a:ext cx="3816424" cy="67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67</Words>
  <Application>Microsoft Office PowerPoint</Application>
  <PresentationFormat>On-screen Show (4:3)</PresentationFormat>
  <Paragraphs>20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Arabic Typesetting</vt:lpstr>
      <vt:lpstr>Arial</vt:lpstr>
      <vt:lpstr>Calibri</vt:lpstr>
      <vt:lpstr>Office Theme</vt:lpstr>
      <vt:lpstr>Plenēra dienasgrāmata  Nr .1 2017./18.m.g.maijs</vt:lpstr>
      <vt:lpstr>Kas ir plenērs?</vt:lpstr>
      <vt:lpstr>Kur zīmēt…</vt:lpstr>
      <vt:lpstr>Ko zīmēt???</vt:lpstr>
      <vt:lpstr>Kā zīmēt…</vt:lpstr>
      <vt:lpstr>Kā var zīmēt…</vt:lpstr>
      <vt:lpstr>Kas no tā visa sanāca…</vt:lpstr>
      <vt:lpstr>PowerPoint Presentation</vt:lpstr>
    </vt:vector>
  </TitlesOfParts>
  <Company>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Plenēra dienasgrāmata 2017./18.m.g.maijs</dc:title>
  <dc:creator>ivereba</dc:creator>
  <cp:lastModifiedBy>Ieva Zdanovska</cp:lastModifiedBy>
  <cp:revision>13</cp:revision>
  <dcterms:created xsi:type="dcterms:W3CDTF">2018-05-16T06:03:19Z</dcterms:created>
  <dcterms:modified xsi:type="dcterms:W3CDTF">2018-05-21T09:40:11Z</dcterms:modified>
</cp:coreProperties>
</file>