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  <p:sldMasterId id="2147483882" r:id="rId5"/>
    <p:sldMasterId id="2147483895" r:id="rId6"/>
    <p:sldMasterId id="2147483870" r:id="rId7"/>
  </p:sldMasterIdLst>
  <p:sldIdLst>
    <p:sldId id="268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9" autoAdjust="0"/>
  </p:normalViewPr>
  <p:slideViewPr>
    <p:cSldViewPr snapToGrid="0">
      <p:cViewPr varScale="1">
        <p:scale>
          <a:sx n="81" d="100"/>
          <a:sy n="81" d="100"/>
        </p:scale>
        <p:origin x="7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724275" y="1710516"/>
            <a:ext cx="7553324" cy="1889945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3692494" y="3857624"/>
            <a:ext cx="7594632" cy="17621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pic>
        <p:nvPicPr>
          <p:cNvPr id="3074" name="Picture 2" descr="C:\Users\DSETLE~1\AppData\Local\Temp\skolas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" y="201583"/>
            <a:ext cx="3227847" cy="30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9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9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5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905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244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745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6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5770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927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DSETLE~1\AppData\Local\Temp\skola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6" y="238125"/>
            <a:ext cx="128365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5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8292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320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058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438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246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5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9166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078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1818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340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52650" y="274638"/>
            <a:ext cx="942975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DSETLE~1\AppData\Local\Temp\skola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6" y="238125"/>
            <a:ext cx="128365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85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1133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859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5844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966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9689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7763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9617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1489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6152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38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06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6380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43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1679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14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1470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9389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190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2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5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200275" y="274638"/>
            <a:ext cx="9382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0395F0-D3D9-495A-B64D-3D8AD604FFF0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28.05.2024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65957DE-9FD9-4BCF-9F07-4007484F9792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DSETLE~1\AppData\Local\Temp\skolas 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6" y="238125"/>
            <a:ext cx="128365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BC16-E3D4-4BDF-8698-9CA5059FCAD9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BEDA-5D4F-4825-9085-119D1C4C46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741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252D-6215-49CC-8007-0EEEB6F34DB0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9166-1633-47DA-A847-D709D1E2E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74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3F68-53FF-4414-9E0C-BB9544618474}" type="datetimeFigureOut">
              <a:rPr lang="lv-LV" smtClean="0"/>
              <a:t>28.05.2024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3C405-3FCD-469D-810C-3DEF2CB4AF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22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442681" y="1047750"/>
            <a:ext cx="8339744" cy="3943350"/>
          </a:xfrm>
        </p:spPr>
        <p:txBody>
          <a:bodyPr>
            <a:normAutofit fontScale="90000"/>
          </a:bodyPr>
          <a:lstStyle/>
          <a:p>
            <a:r>
              <a:rPr lang="lv-LV" sz="10000" cap="all" dirty="0"/>
              <a:t>Friča brīvzemnieka pamatskola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5362574" y="5732381"/>
            <a:ext cx="6166831" cy="782719"/>
          </a:xfrm>
        </p:spPr>
        <p:txBody>
          <a:bodyPr/>
          <a:lstStyle/>
          <a:p>
            <a:pPr algn="r"/>
            <a:r>
              <a:rPr lang="lv-LV" dirty="0">
                <a:solidFill>
                  <a:schemeClr val="tx1"/>
                </a:solidFill>
              </a:rPr>
              <a:t>2023./2024.mācību gads</a:t>
            </a:r>
          </a:p>
        </p:txBody>
      </p:sp>
    </p:spTree>
    <p:extLst>
      <p:ext uri="{BB962C8B-B14F-4D97-AF65-F5344CB8AC3E}">
        <p14:creationId xmlns:p14="http://schemas.microsoft.com/office/powerpoint/2010/main" val="384674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D071-65A3-433B-9C1C-E85E755B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Skolas dalība projektos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80E89-82B2-4384-8D87-79F2A159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r>
              <a:rPr lang="lv-LV" dirty="0"/>
              <a:t>Programma Latvijas skolas soma</a:t>
            </a:r>
          </a:p>
          <a:p>
            <a:r>
              <a:rPr lang="lv-LV" dirty="0"/>
              <a:t>Veselību veicinošo skolu tīkls</a:t>
            </a:r>
          </a:p>
          <a:p>
            <a:r>
              <a:rPr lang="lv-LV" dirty="0"/>
              <a:t>MOT skola</a:t>
            </a:r>
          </a:p>
          <a:p>
            <a:r>
              <a:rPr lang="lv-LV" dirty="0"/>
              <a:t>Sociālais projekts «Neklusē»</a:t>
            </a:r>
          </a:p>
          <a:p>
            <a:r>
              <a:rPr lang="lv-LV" dirty="0" err="1"/>
              <a:t>KiVa</a:t>
            </a:r>
            <a:r>
              <a:rPr lang="lv-LV" dirty="0"/>
              <a:t> skola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57C68-EAE6-4F69-AB37-44400AA6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35" y="3030264"/>
            <a:ext cx="1905000" cy="107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22315-22F6-448A-B5FE-D9AC678B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85" y="4569164"/>
            <a:ext cx="3810000" cy="1276350"/>
          </a:xfrm>
          <a:prstGeom prst="rect">
            <a:avLst/>
          </a:prstGeom>
        </p:spPr>
      </p:pic>
      <p:pic>
        <p:nvPicPr>
          <p:cNvPr id="1028" name="Picture 4" descr="MOT Latvija | MOT stiprina jauniešus un palīdz tiem veidot savu dzīvi">
            <a:extLst>
              <a:ext uri="{FF2B5EF4-FFF2-40B4-BE49-F238E27FC236}">
                <a16:creationId xmlns:a16="http://schemas.microsoft.com/office/drawing/2014/main" id="{10FD658F-59A0-4398-8134-E99BBA36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66" y="4447083"/>
            <a:ext cx="1566571" cy="13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2E905-165F-43AF-890A-005BAA852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530" y="846138"/>
            <a:ext cx="1566571" cy="1566571"/>
          </a:xfrm>
          <a:prstGeom prst="rect">
            <a:avLst/>
          </a:prstGeom>
        </p:spPr>
      </p:pic>
      <p:sp>
        <p:nvSpPr>
          <p:cNvPr id="7" name="AutoShape 2" descr="Home page">
            <a:extLst>
              <a:ext uri="{FF2B5EF4-FFF2-40B4-BE49-F238E27FC236}">
                <a16:creationId xmlns:a16="http://schemas.microsoft.com/office/drawing/2014/main" id="{F3F6501F-8839-4842-8C36-2611A57B9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30" name="Picture 6" descr="ПОЛИТИКА КОНФИДЕНЦИАЛЬНОСТИ | KiVa Eesti">
            <a:extLst>
              <a:ext uri="{FF2B5EF4-FFF2-40B4-BE49-F238E27FC236}">
                <a16:creationId xmlns:a16="http://schemas.microsoft.com/office/drawing/2014/main" id="{3FBFC871-0E8E-4A9A-B719-DEE1FF94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72" y="2811851"/>
            <a:ext cx="1757313" cy="17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1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1638-B666-4E69-93E9-D6F3623A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Vecāku iesaiste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9685-3220-46E6-9DFA-6B4223DD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5893837" cy="4525963"/>
          </a:xfrm>
        </p:spPr>
        <p:txBody>
          <a:bodyPr>
            <a:normAutofit lnSpcReduction="10000"/>
          </a:bodyPr>
          <a:lstStyle/>
          <a:p>
            <a:r>
              <a:rPr lang="lv-LV" dirty="0"/>
              <a:t>Skolas padome</a:t>
            </a:r>
          </a:p>
          <a:p>
            <a:pPr lvl="1"/>
            <a:r>
              <a:rPr lang="lv-LV" dirty="0"/>
              <a:t>No katras klases viens vecāku pārstāvis</a:t>
            </a:r>
          </a:p>
          <a:p>
            <a:r>
              <a:rPr lang="lv-LV" dirty="0"/>
              <a:t>Vecāku koncerts «Atdod savu sirdi bērniem!»</a:t>
            </a:r>
          </a:p>
          <a:p>
            <a:pPr lvl="1"/>
            <a:r>
              <a:rPr lang="lv-LV" dirty="0"/>
              <a:t>Katras klases vecāki gatavo vienu priekšnesumu koncertam</a:t>
            </a:r>
          </a:p>
          <a:p>
            <a:r>
              <a:rPr lang="lv-LV" dirty="0"/>
              <a:t>Vecāku, skolotāju jauktais koris «Mezgli»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4022B-6CA3-4EB7-B781-BDA4A145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867" y="471340"/>
            <a:ext cx="4049903" cy="2700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DDE41-8CA0-4349-AC48-CAB6F4E10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447771"/>
            <a:ext cx="5574384" cy="31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A0E8-47BF-404F-B5D3-D0A34AD6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www.fbps.lv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34D5E-417F-4C88-844A-214A6B19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79" y="1212521"/>
            <a:ext cx="5088842" cy="55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altLang="lv-LV" sz="6600" b="1" dirty="0"/>
              <a:t>Mūsdienīga, radoša, tradīcijām un latviskām vērtībām bagāta skola ar pozitīvu vidi un kvalitatīvu  pamatizglītību</a:t>
            </a:r>
            <a:endParaRPr lang="lv-LV" sz="6600" dirty="0"/>
          </a:p>
          <a:p>
            <a:pPr marL="0" indent="0" algn="ctr">
              <a:buNone/>
            </a:pPr>
            <a:endParaRPr lang="lv-LV" sz="6600" dirty="0"/>
          </a:p>
        </p:txBody>
      </p:sp>
    </p:spTree>
    <p:extLst>
      <p:ext uri="{BB962C8B-B14F-4D97-AF65-F5344CB8AC3E}">
        <p14:creationId xmlns:p14="http://schemas.microsoft.com/office/powerpoint/2010/main" val="387379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32BA-AAD2-42AB-9CEA-573DB9A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2023./2024. mācību gads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4E7E-5E84-4893-A784-8EC447BD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Friča Brīvzemnieka pamatskolā mācās 511 skolēni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B8E35-0E05-45D1-B2A2-19F9C03F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92" y="2169464"/>
            <a:ext cx="6617616" cy="44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C8BB-8C09-4844-B20A-8DF463223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8158"/>
            <a:ext cx="10972800" cy="5438012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Skolā strādā 41 pedagogs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DB2F9-70DC-4FC0-A17A-E4807418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96" y="1368556"/>
            <a:ext cx="8701408" cy="50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E6D5-1CA2-4444-8DC6-353ACF11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Skolas vadība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AAF7-156F-4E9C-9987-248382E6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6"/>
            <a:ext cx="9137715" cy="4983156"/>
          </a:xfrm>
        </p:spPr>
        <p:txBody>
          <a:bodyPr>
            <a:normAutofit/>
          </a:bodyPr>
          <a:lstStyle/>
          <a:p>
            <a:r>
              <a:rPr lang="lv-LV" dirty="0"/>
              <a:t>Direktore </a:t>
            </a:r>
            <a:r>
              <a:rPr lang="lv-LV" b="1" dirty="0"/>
              <a:t>Biruta </a:t>
            </a:r>
            <a:r>
              <a:rPr lang="lv-LV" b="1" dirty="0" err="1"/>
              <a:t>Venckus</a:t>
            </a:r>
            <a:endParaRPr lang="lv-LV" b="1" dirty="0"/>
          </a:p>
          <a:p>
            <a:r>
              <a:rPr lang="lv-LV" dirty="0"/>
              <a:t>Direktores vietniece mācību darbā </a:t>
            </a:r>
            <a:r>
              <a:rPr lang="lv-LV" b="1" dirty="0"/>
              <a:t>Ieva Zdanovska</a:t>
            </a:r>
          </a:p>
          <a:p>
            <a:r>
              <a:rPr lang="lv-LV" dirty="0"/>
              <a:t>Direktores vietniece audzināšanas darbā </a:t>
            </a:r>
            <a:r>
              <a:rPr lang="lv-LV" b="1" dirty="0"/>
              <a:t>Elīna Skuja</a:t>
            </a:r>
          </a:p>
          <a:p>
            <a:r>
              <a:rPr lang="lv-LV" dirty="0"/>
              <a:t>Direktores vietnieks saimnieciskajā darbā </a:t>
            </a:r>
          </a:p>
          <a:p>
            <a:pPr marL="0" indent="0">
              <a:buNone/>
            </a:pPr>
            <a:r>
              <a:rPr lang="lv-LV" b="1" dirty="0"/>
              <a:t>    Imants </a:t>
            </a:r>
            <a:r>
              <a:rPr lang="lv-LV" b="1" dirty="0" err="1"/>
              <a:t>Šaltenis</a:t>
            </a:r>
            <a:endParaRPr lang="lv-LV" b="1" dirty="0"/>
          </a:p>
          <a:p>
            <a:r>
              <a:rPr lang="lv-LV" dirty="0"/>
              <a:t>Sekretāre </a:t>
            </a:r>
            <a:r>
              <a:rPr lang="lv-LV" b="1" dirty="0"/>
              <a:t>Ruta </a:t>
            </a:r>
            <a:r>
              <a:rPr lang="lv-LV" b="1" dirty="0" err="1"/>
              <a:t>Jākobsone</a:t>
            </a:r>
            <a:endParaRPr lang="lv-LV" b="1" dirty="0"/>
          </a:p>
          <a:p>
            <a:pPr marL="0" indent="0">
              <a:buNone/>
            </a:pPr>
            <a:r>
              <a:rPr lang="lv-LV" dirty="0"/>
              <a:t>	T. 67404744</a:t>
            </a:r>
          </a:p>
          <a:p>
            <a:pPr marL="0" indent="0">
              <a:buNone/>
            </a:pPr>
            <a:r>
              <a:rPr lang="lv-LV" dirty="0"/>
              <a:t>	e-pasts: fbps@riga.lv</a:t>
            </a:r>
          </a:p>
        </p:txBody>
      </p:sp>
    </p:spTree>
    <p:extLst>
      <p:ext uri="{BB962C8B-B14F-4D97-AF65-F5344CB8AC3E}">
        <p14:creationId xmlns:p14="http://schemas.microsoft.com/office/powerpoint/2010/main" val="231839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C8D4-DF8E-4FE0-91E0-C29399BE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Atbalsta personāls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06AFF-2329-4A53-BCF4-18C395B4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055118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Skolas psiholoģe </a:t>
            </a:r>
            <a:r>
              <a:rPr lang="lv-LV" b="1" dirty="0"/>
              <a:t>Iveta Nereta</a:t>
            </a:r>
          </a:p>
          <a:p>
            <a:pPr lvl="1"/>
            <a:r>
              <a:rPr lang="lv-LV" dirty="0"/>
              <a:t>Veic skolēnu psiholoģisko izpēti</a:t>
            </a:r>
          </a:p>
          <a:p>
            <a:r>
              <a:rPr lang="lv-LV" dirty="0"/>
              <a:t>Sociālais pedagogs </a:t>
            </a:r>
            <a:r>
              <a:rPr lang="lv-LV" b="1" dirty="0"/>
              <a:t>Dace Šetlere</a:t>
            </a:r>
          </a:p>
          <a:p>
            <a:pPr lvl="1"/>
            <a:r>
              <a:rPr lang="lv-LV" dirty="0"/>
              <a:t>Risina jautājumus, kas saistīti ar saskarsmes problēmām, sociāli emocionālām prasmēm, konfliktiem</a:t>
            </a:r>
          </a:p>
          <a:p>
            <a:r>
              <a:rPr lang="lv-LV" dirty="0"/>
              <a:t>Logopēde </a:t>
            </a:r>
            <a:r>
              <a:rPr lang="lv-LV" b="1" dirty="0"/>
              <a:t>Iveta </a:t>
            </a:r>
            <a:r>
              <a:rPr lang="lv-LV" b="1" dirty="0" err="1"/>
              <a:t>Kalpiša</a:t>
            </a:r>
            <a:endParaRPr lang="lv-LV" b="1" dirty="0"/>
          </a:p>
          <a:p>
            <a:pPr lvl="1"/>
            <a:r>
              <a:rPr lang="lv-LV" dirty="0"/>
              <a:t>Strādā ar skolēniem, kuriem nepieciešams uzlabot izrunas, lasīšanas un rakstīšanas prasmes</a:t>
            </a:r>
          </a:p>
          <a:p>
            <a:r>
              <a:rPr lang="lv-LV" dirty="0"/>
              <a:t>Speciālais pedagogs - VAKANCE</a:t>
            </a:r>
            <a:endParaRPr lang="lv-LV" b="1" dirty="0"/>
          </a:p>
          <a:p>
            <a:pPr lvl="1"/>
            <a:r>
              <a:rPr lang="lv-LV" dirty="0"/>
              <a:t>Sniedz atbalstu bērniem ar mācīšanās grūtībām</a:t>
            </a:r>
          </a:p>
          <a:p>
            <a:r>
              <a:rPr lang="lv-LV" dirty="0"/>
              <a:t>Medicīnas māsa </a:t>
            </a:r>
            <a:r>
              <a:rPr lang="lv-LV" b="1" dirty="0"/>
              <a:t>Diāna </a:t>
            </a:r>
            <a:r>
              <a:rPr lang="lv-LV" b="1" dirty="0" err="1"/>
              <a:t>Survillo</a:t>
            </a:r>
            <a:endParaRPr lang="lv-LV" b="1" dirty="0"/>
          </a:p>
          <a:p>
            <a:pPr lvl="1"/>
            <a:r>
              <a:rPr lang="lv-LV" dirty="0"/>
              <a:t>Sniedz pirmo medicīnisko palīdzību</a:t>
            </a:r>
          </a:p>
        </p:txBody>
      </p:sp>
    </p:spTree>
    <p:extLst>
      <p:ext uri="{BB962C8B-B14F-4D97-AF65-F5344CB8AC3E}">
        <p14:creationId xmlns:p14="http://schemas.microsoft.com/office/powerpoint/2010/main" val="230308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048A-A343-4264-B814-1F9ACFEE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Mācību programmas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F37-81F8-4BE8-BEB0-C1716BE8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Pamatizglītības programma – B un C klase</a:t>
            </a:r>
          </a:p>
          <a:p>
            <a:r>
              <a:rPr lang="lv-LV" dirty="0"/>
              <a:t>A klase ar mākslas virzienu – papildus viena stunda vizuālajā mākslā un mūzikā, obligāta interešu izglītība</a:t>
            </a:r>
          </a:p>
          <a:p>
            <a:pPr marL="0" indent="0">
              <a:buNone/>
            </a:pPr>
            <a:br>
              <a:rPr lang="lv-LV" dirty="0"/>
            </a:br>
            <a:endParaRPr lang="lv-LV" dirty="0"/>
          </a:p>
          <a:p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75EE6-A687-4808-8EBB-80C46D739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57" y="3381580"/>
            <a:ext cx="4733277" cy="3201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5391D5-A768-49AB-BF16-1B5099FE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90" y="3387826"/>
            <a:ext cx="4261925" cy="31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39CB-FD78-4E93-8E9A-DAA5E109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Mācību dienas plānojums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58ED-39EC-49DE-A65B-C0A3BD02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5934270" cy="4983156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1.stunda sākas plkst. 8:30</a:t>
            </a:r>
          </a:p>
          <a:p>
            <a:r>
              <a:rPr lang="lv-LV" dirty="0"/>
              <a:t>Pusdienas ap plkst. 11:00</a:t>
            </a:r>
          </a:p>
          <a:p>
            <a:r>
              <a:rPr lang="lv-LV" dirty="0"/>
              <a:t>Launags ap plkst. 14:00</a:t>
            </a:r>
          </a:p>
          <a:p>
            <a:r>
              <a:rPr lang="lv-LV" dirty="0"/>
              <a:t>Pēc stundām </a:t>
            </a:r>
          </a:p>
          <a:p>
            <a:pPr lvl="1"/>
            <a:r>
              <a:rPr lang="lv-LV" dirty="0"/>
              <a:t>Laiks konsultācijām</a:t>
            </a:r>
          </a:p>
          <a:p>
            <a:pPr lvl="1"/>
            <a:r>
              <a:rPr lang="lv-LV" dirty="0"/>
              <a:t>Interešu izglītības pulciņi</a:t>
            </a:r>
          </a:p>
          <a:p>
            <a:pPr lvl="1"/>
            <a:r>
              <a:rPr lang="lv-LV" dirty="0"/>
              <a:t>Pagarinātās dienas grupa</a:t>
            </a:r>
          </a:p>
          <a:p>
            <a:endParaRPr lang="lv-LV" dirty="0"/>
          </a:p>
          <a:p>
            <a:r>
              <a:rPr lang="lv-LV" dirty="0"/>
              <a:t>Otrdienu rīti – mācības sākas plkst.9:20 </a:t>
            </a:r>
          </a:p>
          <a:p>
            <a:endParaRPr lang="lv-LV" dirty="0"/>
          </a:p>
        </p:txBody>
      </p:sp>
      <p:pic>
        <p:nvPicPr>
          <p:cNvPr id="2050" name="Picture 2" descr="Maintaining Routine and Structure for Kids with ADD/ADHD">
            <a:extLst>
              <a:ext uri="{FF2B5EF4-FFF2-40B4-BE49-F238E27FC236}">
                <a16:creationId xmlns:a16="http://schemas.microsoft.com/office/drawing/2014/main" id="{A9737CD9-7C2B-47F6-8ECE-596F93EB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90" y="1815309"/>
            <a:ext cx="47815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2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735-D945-4B2A-A4CB-B7A0702A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Interešu izglītība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B4B18-A4AC-4928-8C3B-F44375BA6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/>
              <a:t>Skolā darbojas 13 interešu izglītības pulciņi</a:t>
            </a:r>
          </a:p>
          <a:p>
            <a:r>
              <a:rPr lang="lv-LV" dirty="0"/>
              <a:t>Visi skolēni no </a:t>
            </a:r>
            <a:r>
              <a:rPr lang="lv-LV" b="1" dirty="0"/>
              <a:t>1.-3.klasei </a:t>
            </a:r>
            <a:r>
              <a:rPr lang="lv-LV" dirty="0"/>
              <a:t>apmeklē </a:t>
            </a:r>
            <a:r>
              <a:rPr lang="lv-LV" b="1" dirty="0"/>
              <a:t>ritmikas</a:t>
            </a:r>
            <a:r>
              <a:rPr lang="lv-LV" dirty="0"/>
              <a:t> nodarbības</a:t>
            </a:r>
          </a:p>
          <a:p>
            <a:r>
              <a:rPr lang="lv-LV" b="1" dirty="0"/>
              <a:t>Logopēdija, nodarbības pie speciālā pedagoga un koriģējošā vingrošana </a:t>
            </a:r>
            <a:r>
              <a:rPr lang="lv-LV" dirty="0"/>
              <a:t>– nepieciešamību nosaka skolotāji</a:t>
            </a:r>
          </a:p>
          <a:p>
            <a:endParaRPr lang="lv-LV" b="1" dirty="0"/>
          </a:p>
          <a:p>
            <a:r>
              <a:rPr lang="lv-LV" dirty="0"/>
              <a:t>Interešu izglītības iespējas ir vienādas visiem skolēniem, neatkarīgi no mācību programmas (A, B vai C klase)</a:t>
            </a:r>
          </a:p>
          <a:p>
            <a:r>
              <a:rPr lang="lv-LV" dirty="0"/>
              <a:t>Septembra sākumā pulciņu «atvērto durvju dienas»</a:t>
            </a:r>
          </a:p>
          <a:p>
            <a:r>
              <a:rPr lang="lv-LV" dirty="0"/>
              <a:t>Rūpīgi kopā ar bērnu izvēlēties pulciņu un to apmeklēt līdz mācību gada beigām</a:t>
            </a:r>
          </a:p>
        </p:txBody>
      </p:sp>
    </p:spTree>
    <p:extLst>
      <p:ext uri="{BB962C8B-B14F-4D97-AF65-F5344CB8AC3E}">
        <p14:creationId xmlns:p14="http://schemas.microsoft.com/office/powerpoint/2010/main" val="234175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elāgots noformējum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ielāgots noformējum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elāgots noformējum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1608BB8C704A8AA08B0C3CCF0E52" ma:contentTypeVersion="13" ma:contentTypeDescription="Create a new document." ma:contentTypeScope="" ma:versionID="4b9ffcee2c8c246d4078ff5516a6ecfe">
  <xsd:schema xmlns:xsd="http://www.w3.org/2001/XMLSchema" xmlns:xs="http://www.w3.org/2001/XMLSchema" xmlns:p="http://schemas.microsoft.com/office/2006/metadata/properties" xmlns:ns3="27b04ebd-bb7b-4c20-ae82-3a5c0850a3fa" xmlns:ns4="166f939f-5815-4dd8-b942-a6f72b07e16b" targetNamespace="http://schemas.microsoft.com/office/2006/metadata/properties" ma:root="true" ma:fieldsID="96ca653c8df0db339e419c3f9c248ecf" ns3:_="" ns4:_="">
    <xsd:import namespace="27b04ebd-bb7b-4c20-ae82-3a5c0850a3fa"/>
    <xsd:import namespace="166f939f-5815-4dd8-b942-a6f72b07e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04ebd-bb7b-4c20-ae82-3a5c0850a3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f939f-5815-4dd8-b942-a6f72b07e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AC66A-0CD8-4C87-9541-8FFE3571E59D}">
  <ds:schemaRefs>
    <ds:schemaRef ds:uri="27b04ebd-bb7b-4c20-ae82-3a5c0850a3fa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166f939f-5815-4dd8-b942-a6f72b07e16b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3F19C6-53E9-4201-86B0-D1EAA152F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025A3-63ED-4398-AE75-A9941EF20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04ebd-bb7b-4c20-ae82-3a5c0850a3fa"/>
    <ds:schemaRef ds:uri="166f939f-5815-4dd8-b942-a6f72b07e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10421</TotalTime>
  <Words>338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tēma</vt:lpstr>
      <vt:lpstr>1_Pielāgots noformējums</vt:lpstr>
      <vt:lpstr>2_Pielāgots noformējums</vt:lpstr>
      <vt:lpstr>Pielāgots noformējums</vt:lpstr>
      <vt:lpstr>Friča brīvzemnieka pamatskola</vt:lpstr>
      <vt:lpstr>PowerPoint Presentation</vt:lpstr>
      <vt:lpstr>2023./2024. mācību gads</vt:lpstr>
      <vt:lpstr>PowerPoint Presentation</vt:lpstr>
      <vt:lpstr>Skolas vadība</vt:lpstr>
      <vt:lpstr>Atbalsta personāls</vt:lpstr>
      <vt:lpstr>Mācību programmas</vt:lpstr>
      <vt:lpstr>Mācību dienas plānojums</vt:lpstr>
      <vt:lpstr>Interešu izglītība</vt:lpstr>
      <vt:lpstr>Skolas dalība projektos</vt:lpstr>
      <vt:lpstr>Vecāku iesaiste</vt:lpstr>
      <vt:lpstr>www.fbps.lv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r_renaate@inbox.lv</dc:creator>
  <cp:lastModifiedBy>Dace Šetlere</cp:lastModifiedBy>
  <cp:revision>69</cp:revision>
  <dcterms:created xsi:type="dcterms:W3CDTF">2018-09-24T12:38:04Z</dcterms:created>
  <dcterms:modified xsi:type="dcterms:W3CDTF">2024-05-28T07:53:44Z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0x010100B03E1608BB8C704A8AA08B0C3CCF0E52</vt:lpwstr>
  </property>
</Properties>
</file>