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6" d="100"/>
          <a:sy n="86"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4131A-F756-4893-9CF4-05478B0A7496}" type="datetimeFigureOut">
              <a:rPr lang="lv-LV" smtClean="0"/>
              <a:t>15.04.2023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428178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129925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204110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504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47196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B4131A-F756-4893-9CF4-05478B0A7496}" type="datetimeFigureOut">
              <a:rPr lang="lv-LV" smtClean="0"/>
              <a:t>15.04.2023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83039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B4131A-F756-4893-9CF4-05478B0A7496}" type="datetimeFigureOut">
              <a:rPr lang="lv-LV" smtClean="0"/>
              <a:t>15.04.2023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2599230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4131A-F756-4893-9CF4-05478B0A7496}" type="datetimeFigureOut">
              <a:rPr lang="lv-LV" smtClean="0"/>
              <a:t>15.04.2023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86622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4131A-F756-4893-9CF4-05478B0A7496}" type="datetimeFigureOut">
              <a:rPr lang="lv-LV" smtClean="0"/>
              <a:t>15.04.2023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190622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4131A-F756-4893-9CF4-05478B0A7496}" type="datetimeFigureOut">
              <a:rPr lang="lv-LV" smtClean="0"/>
              <a:t>15.04.2023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86495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4131A-F756-4893-9CF4-05478B0A7496}" type="datetimeFigureOut">
              <a:rPr lang="lv-LV" smtClean="0"/>
              <a:t>15.04.2023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75117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903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4131A-F756-4893-9CF4-05478B0A7496}" type="datetimeFigureOut">
              <a:rPr lang="lv-LV" smtClean="0"/>
              <a:t>15.04.2023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120357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4131A-F756-4893-9CF4-05478B0A7496}" type="datetimeFigureOut">
              <a:rPr lang="lv-LV" smtClean="0"/>
              <a:t>15.04.2023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116796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131A-F756-4893-9CF4-05478B0A7496}" type="datetimeFigureOut">
              <a:rPr lang="lv-LV" smtClean="0"/>
              <a:t>15.04.2023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135119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68732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4131A-F756-4893-9CF4-05478B0A7496}" type="datetimeFigureOut">
              <a:rPr lang="lv-LV" smtClean="0"/>
              <a:t>15.04.2023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B13AD0-B69A-484B-9BEC-98E46E889C96}" type="slidenum">
              <a:rPr lang="lv-LV" smtClean="0"/>
              <a:t>‹#›</a:t>
            </a:fld>
            <a:endParaRPr lang="lv-LV"/>
          </a:p>
        </p:txBody>
      </p:sp>
    </p:spTree>
    <p:extLst>
      <p:ext uri="{BB962C8B-B14F-4D97-AF65-F5344CB8AC3E}">
        <p14:creationId xmlns:p14="http://schemas.microsoft.com/office/powerpoint/2010/main" val="37779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EB4131A-F756-4893-9CF4-05478B0A7496}" type="datetimeFigureOut">
              <a:rPr lang="lv-LV" smtClean="0"/>
              <a:t>15.04.2023</a:t>
            </a:fld>
            <a:endParaRPr lang="lv-LV"/>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1B13AD0-B69A-484B-9BEC-98E46E889C96}" type="slidenum">
              <a:rPr lang="lv-LV" smtClean="0"/>
              <a:t>‹#›</a:t>
            </a:fld>
            <a:endParaRPr lang="lv-LV"/>
          </a:p>
        </p:txBody>
      </p:sp>
    </p:spTree>
    <p:extLst>
      <p:ext uri="{BB962C8B-B14F-4D97-AF65-F5344CB8AC3E}">
        <p14:creationId xmlns:p14="http://schemas.microsoft.com/office/powerpoint/2010/main" val="3276798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MANA ĒNU DIENA</a:t>
            </a:r>
          </a:p>
        </p:txBody>
      </p:sp>
      <p:sp>
        <p:nvSpPr>
          <p:cNvPr id="3" name="Subtitle 2"/>
          <p:cNvSpPr>
            <a:spLocks noGrp="1"/>
          </p:cNvSpPr>
          <p:nvPr>
            <p:ph type="subTitle" idx="1"/>
          </p:nvPr>
        </p:nvSpPr>
        <p:spPr/>
        <p:txBody>
          <a:bodyPr/>
          <a:lstStyle/>
          <a:p>
            <a:r>
              <a:rPr lang="lv-LV" dirty="0"/>
              <a:t>Latvijas Nacionālajā Operā un Baletā</a:t>
            </a:r>
          </a:p>
        </p:txBody>
      </p:sp>
    </p:spTree>
    <p:extLst>
      <p:ext uri="{BB962C8B-B14F-4D97-AF65-F5344CB8AC3E}">
        <p14:creationId xmlns:p14="http://schemas.microsoft.com/office/powerpoint/2010/main" val="343027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850" y="2589851"/>
            <a:ext cx="10353761" cy="1326321"/>
          </a:xfrm>
        </p:spPr>
        <p:txBody>
          <a:bodyPr/>
          <a:lstStyle/>
          <a:p>
            <a:r>
              <a:rPr lang="lv-LV" dirty="0"/>
              <a:t>ANNA RUSSKE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287"/>
            <a:ext cx="4481735" cy="6180076"/>
          </a:xfrm>
          <a:prstGeom prst="rect">
            <a:avLst/>
          </a:prstGeom>
        </p:spPr>
      </p:pic>
    </p:spTree>
    <p:extLst>
      <p:ext uri="{BB962C8B-B14F-4D97-AF65-F5344CB8AC3E}">
        <p14:creationId xmlns:p14="http://schemas.microsoft.com/office/powerpoint/2010/main" val="168023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72" y="76200"/>
            <a:ext cx="3966211" cy="3352800"/>
          </a:xfrm>
        </p:spPr>
        <p:txBody>
          <a:bodyPr/>
          <a:lstStyle/>
          <a:p>
            <a:r>
              <a:rPr lang="lv-LV" dirty="0"/>
              <a:t>Es un citi ANNAS RUSSKES ĒNOTĀJI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 name="TextBox 3"/>
          <p:cNvSpPr txBox="1"/>
          <p:nvPr/>
        </p:nvSpPr>
        <p:spPr>
          <a:xfrm>
            <a:off x="8220788" y="6345382"/>
            <a:ext cx="2949205" cy="369332"/>
          </a:xfrm>
          <a:prstGeom prst="rect">
            <a:avLst/>
          </a:prstGeom>
          <a:noFill/>
        </p:spPr>
        <p:txBody>
          <a:bodyPr wrap="none" rtlCol="0">
            <a:spAutoFit/>
          </a:bodyPr>
          <a:lstStyle/>
          <a:p>
            <a:r>
              <a:rPr lang="lv-LV" dirty="0"/>
              <a:t>PALDIES PAR UZMANĪBU!</a:t>
            </a:r>
          </a:p>
        </p:txBody>
      </p:sp>
    </p:spTree>
    <p:extLst>
      <p:ext uri="{BB962C8B-B14F-4D97-AF65-F5344CB8AC3E}">
        <p14:creationId xmlns:p14="http://schemas.microsoft.com/office/powerpoint/2010/main" val="89316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Ēnu devēja vārds un uzvārds</a:t>
            </a:r>
          </a:p>
        </p:txBody>
      </p:sp>
      <p:sp>
        <p:nvSpPr>
          <p:cNvPr id="3" name="Content Placeholder 2"/>
          <p:cNvSpPr>
            <a:spLocks noGrp="1"/>
          </p:cNvSpPr>
          <p:nvPr>
            <p:ph idx="1"/>
          </p:nvPr>
        </p:nvSpPr>
        <p:spPr/>
        <p:txBody>
          <a:bodyPr/>
          <a:lstStyle/>
          <a:p>
            <a:r>
              <a:rPr lang="lv-LV" dirty="0"/>
              <a:t>ĒNU DIENĀ ĒNOJU LATVIJAS NACIONĀLĀS OPERAS UN BALETA  DARBINIEKU BALETA MĀKSLINIECI ANNU RUSSKI,PAR KO SAŅĒMU ARĪ APLIECINĀJUMU.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201" y="2982080"/>
            <a:ext cx="5110528" cy="3689022"/>
          </a:xfrm>
          <a:prstGeom prst="rect">
            <a:avLst/>
          </a:prstGeom>
        </p:spPr>
      </p:pic>
    </p:spTree>
    <p:extLst>
      <p:ext uri="{BB962C8B-B14F-4D97-AF65-F5344CB8AC3E}">
        <p14:creationId xmlns:p14="http://schemas.microsoft.com/office/powerpoint/2010/main" val="297030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474641" cy="4391891"/>
          </a:xfrm>
        </p:spPr>
        <p:txBody>
          <a:bodyPr>
            <a:normAutofit/>
          </a:bodyPr>
          <a:lstStyle/>
          <a:p>
            <a:r>
              <a:rPr lang="lv-LV" dirty="0"/>
              <a:t>DATUMS,KAD NOTIKA ĒNU DIENA- 2023.GADA 5.APRĪLĪ</a:t>
            </a:r>
            <a:br>
              <a:rPr lang="lv-LV" dirty="0"/>
            </a:br>
            <a:br>
              <a:rPr lang="lv-LV" dirty="0"/>
            </a:br>
            <a:r>
              <a:rPr lang="lv-LV" dirty="0"/>
              <a:t>ĒNU DIENAS NORISES LAIKS 10.00-13.00</a:t>
            </a:r>
            <a:br>
              <a:rPr lang="lv-LV" dirty="0"/>
            </a:br>
            <a:br>
              <a:rPr lang="lv-LV" dirty="0"/>
            </a:br>
            <a:r>
              <a:rPr lang="lv-LV" dirty="0"/>
              <a:t>ĒNU DIENAS NORISES VIETA -LATVIJAS NACIONĀLĀ OPERA UN BALETS</a:t>
            </a:r>
          </a:p>
        </p:txBody>
      </p:sp>
      <p:sp>
        <p:nvSpPr>
          <p:cNvPr id="3" name="Content Placeholder 2"/>
          <p:cNvSpPr>
            <a:spLocks noGrp="1"/>
          </p:cNvSpPr>
          <p:nvPr>
            <p:ph idx="1"/>
          </p:nvPr>
        </p:nvSpPr>
        <p:spPr>
          <a:xfrm flipV="1">
            <a:off x="10640289" y="2050470"/>
            <a:ext cx="180109" cy="969819"/>
          </a:xfrm>
        </p:spPr>
        <p:txBody>
          <a:bodyPr>
            <a:normAutofit/>
          </a:bodyPr>
          <a:lstStyle/>
          <a:p>
            <a:r>
              <a:rPr lang="lv-LV" sz="2100" dirty="0"/>
              <a:t>0</a:t>
            </a:r>
          </a:p>
        </p:txBody>
      </p:sp>
    </p:spTree>
    <p:extLst>
      <p:ext uri="{BB962C8B-B14F-4D97-AF65-F5344CB8AC3E}">
        <p14:creationId xmlns:p14="http://schemas.microsoft.com/office/powerpoint/2010/main" val="119841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87928"/>
            <a:ext cx="10353761" cy="1326321"/>
          </a:xfrm>
        </p:spPr>
        <p:txBody>
          <a:bodyPr/>
          <a:lstStyle/>
          <a:p>
            <a:r>
              <a:rPr lang="lv-LV" dirty="0"/>
              <a:t>ĒNU DIENAS PLĀNS</a:t>
            </a:r>
          </a:p>
        </p:txBody>
      </p:sp>
      <p:sp>
        <p:nvSpPr>
          <p:cNvPr id="3" name="Content Placeholder 2"/>
          <p:cNvSpPr>
            <a:spLocks noGrp="1"/>
          </p:cNvSpPr>
          <p:nvPr>
            <p:ph idx="1"/>
          </p:nvPr>
        </p:nvSpPr>
        <p:spPr>
          <a:xfrm>
            <a:off x="913795" y="1569589"/>
            <a:ext cx="10353760" cy="4803502"/>
          </a:xfrm>
        </p:spPr>
        <p:txBody>
          <a:bodyPr>
            <a:normAutofit fontScale="92500" lnSpcReduction="10000"/>
          </a:bodyPr>
          <a:lstStyle/>
          <a:p>
            <a:r>
              <a:rPr lang="lv-LV" dirty="0"/>
              <a:t>VESTIBILĀ UZMEKLĒJAM LAPIŅU(APLIECINĀJUMU),KURĀ REDZAMS ĒNOTĀJS(VĀRDS,UZVĀRDS) UN ĒNOJAMAIS(VĀRDS,UZVĀRDS)</a:t>
            </a:r>
          </a:p>
          <a:p>
            <a:r>
              <a:rPr lang="lv-LV" dirty="0"/>
              <a:t>DODAMIES UZ GARDEROBI UN SAGAIDAM EKSKURSIJAS VADĪTĀJU(MĀRKETINGA NODAĻAS PĀRSTĀVI)</a:t>
            </a:r>
          </a:p>
          <a:p>
            <a:r>
              <a:rPr lang="lv-LV" dirty="0"/>
              <a:t>AR EKSKURSIJAS VADĪTĀTĀJU DODAMIES UZ NACIONĀLĀS OPERAS UN BALETA LIELĀS ZĀLES SKATUVI UN SKATUVES AIZKULISĒM</a:t>
            </a:r>
          </a:p>
          <a:p>
            <a:r>
              <a:rPr lang="lv-LV" dirty="0"/>
              <a:t>DODAMIES APSKATĪT ZĀLES BALKONUS</a:t>
            </a:r>
          </a:p>
          <a:p>
            <a:r>
              <a:rPr lang="lv-LV" dirty="0"/>
              <a:t>DODAMIES UZ NACIONĀLĀS OPERAS UN BALETA MAZO ZĀLI</a:t>
            </a:r>
          </a:p>
          <a:p>
            <a:r>
              <a:rPr lang="lv-LV" dirty="0"/>
              <a:t>APSKATAM KAFEJNĪCU</a:t>
            </a:r>
          </a:p>
          <a:p>
            <a:r>
              <a:rPr lang="lv-LV" dirty="0"/>
              <a:t>DODAMIES UZ TRENIŅZĀLI,KUR SAGAIDAM SAVU ĒNOJAMO BALETA MĀKSLINIEKU UN SKATAMIES KĀ VIŅŠ TRENĒJAS</a:t>
            </a:r>
          </a:p>
          <a:p>
            <a:r>
              <a:rPr lang="lv-LV" dirty="0"/>
              <a:t>PĒC TRENIŅA UZDODAM SEV INTERESĒJOŠUS JAUTĀJUMUS BALETA DEJOTĀJAI</a:t>
            </a:r>
          </a:p>
          <a:p>
            <a:endParaRPr lang="lv-LV" dirty="0"/>
          </a:p>
          <a:p>
            <a:endParaRPr lang="lv-LV" dirty="0"/>
          </a:p>
          <a:p>
            <a:endParaRPr lang="lv-LV" dirty="0"/>
          </a:p>
          <a:p>
            <a:endParaRPr lang="lv-LV" dirty="0"/>
          </a:p>
          <a:p>
            <a:endParaRPr lang="lv-LV" dirty="0"/>
          </a:p>
          <a:p>
            <a:pPr marL="0" indent="0">
              <a:buNone/>
            </a:pPr>
            <a:endParaRPr lang="lv-LV" dirty="0"/>
          </a:p>
        </p:txBody>
      </p:sp>
    </p:spTree>
    <p:extLst>
      <p:ext uri="{BB962C8B-B14F-4D97-AF65-F5344CB8AC3E}">
        <p14:creationId xmlns:p14="http://schemas.microsoft.com/office/powerpoint/2010/main" val="265068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LIELĀ ZĀLE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59911" y="2258291"/>
            <a:ext cx="5061527" cy="37961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70492" y="2006703"/>
            <a:ext cx="5924920" cy="3435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5339" y="1975428"/>
            <a:ext cx="5786582" cy="3636818"/>
          </a:xfrm>
          <a:prstGeom prst="rect">
            <a:avLst/>
          </a:prstGeom>
        </p:spPr>
      </p:pic>
    </p:spTree>
    <p:extLst>
      <p:ext uri="{BB962C8B-B14F-4D97-AF65-F5344CB8AC3E}">
        <p14:creationId xmlns:p14="http://schemas.microsoft.com/office/powerpoint/2010/main" val="169835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886" y="0"/>
            <a:ext cx="10353761" cy="1326321"/>
          </a:xfrm>
        </p:spPr>
        <p:txBody>
          <a:bodyPr/>
          <a:lstStyle/>
          <a:p>
            <a:r>
              <a:rPr lang="lv-LV" dirty="0"/>
              <a:t>MAZĀ ZĀLE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218" y="1156857"/>
            <a:ext cx="6289963" cy="4717472"/>
          </a:xfrm>
          <a:prstGeom prst="rect">
            <a:avLst/>
          </a:prstGeom>
        </p:spPr>
      </p:pic>
      <p:sp>
        <p:nvSpPr>
          <p:cNvPr id="4" name="TextBox 3"/>
          <p:cNvSpPr txBox="1"/>
          <p:nvPr/>
        </p:nvSpPr>
        <p:spPr>
          <a:xfrm>
            <a:off x="5735783" y="1149926"/>
            <a:ext cx="3717640" cy="1477328"/>
          </a:xfrm>
          <a:prstGeom prst="rect">
            <a:avLst/>
          </a:prstGeom>
          <a:noFill/>
        </p:spPr>
        <p:txBody>
          <a:bodyPr wrap="square" rtlCol="0">
            <a:spAutoFit/>
          </a:bodyPr>
          <a:lstStyle/>
          <a:p>
            <a:r>
              <a:rPr lang="lv-LV" dirty="0"/>
              <a:t>MAZAJĀ ZĀLĒ BALETA MĀKSLINIEKI TRENĒJAS SKATUVES MĀKSLAI.</a:t>
            </a:r>
          </a:p>
          <a:p>
            <a:r>
              <a:rPr lang="lv-LV" dirty="0"/>
              <a:t>MUMS BIJA IESPĒJA VĒROT, </a:t>
            </a:r>
          </a:p>
          <a:p>
            <a:r>
              <a:rPr lang="lv-LV" dirty="0"/>
              <a:t>KĀ TAS NOTIEK.</a:t>
            </a:r>
          </a:p>
        </p:txBody>
      </p:sp>
    </p:spTree>
    <p:extLst>
      <p:ext uri="{BB962C8B-B14F-4D97-AF65-F5344CB8AC3E}">
        <p14:creationId xmlns:p14="http://schemas.microsoft.com/office/powerpoint/2010/main" val="370210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TRENIŅA ZĀLE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018" y="1731818"/>
            <a:ext cx="6022109" cy="4516582"/>
          </a:xfrm>
          <a:prstGeom prst="rect">
            <a:avLst/>
          </a:prstGeom>
        </p:spPr>
      </p:pic>
    </p:spTree>
    <p:extLst>
      <p:ext uri="{BB962C8B-B14F-4D97-AF65-F5344CB8AC3E}">
        <p14:creationId xmlns:p14="http://schemas.microsoft.com/office/powerpoint/2010/main" val="402764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SECINĀJUMI UN ATKLĀJUMI,PIEDZĪVOTĀS EMOCIJAS PAR PAVADĪTO DIENU</a:t>
            </a:r>
          </a:p>
        </p:txBody>
      </p:sp>
      <p:sp>
        <p:nvSpPr>
          <p:cNvPr id="3" name="Content Placeholder 2"/>
          <p:cNvSpPr>
            <a:spLocks noGrp="1"/>
          </p:cNvSpPr>
          <p:nvPr>
            <p:ph idx="1"/>
          </p:nvPr>
        </p:nvSpPr>
        <p:spPr/>
        <p:txBody>
          <a:bodyPr>
            <a:normAutofit fontScale="92500" lnSpcReduction="10000"/>
          </a:bodyPr>
          <a:lstStyle/>
          <a:p>
            <a:r>
              <a:rPr lang="lv-LV" dirty="0"/>
              <a:t>MANUPRĀT, ĒNU DIENAS IR ĻOTI VĒRTĪGAS,VAR IEPAZĪT SEV INTERESĒJOŠU PROFESIJU, VAI GRIBĒTOS AR TO SAISTĪT SAVU NĀKOTNI.</a:t>
            </a:r>
          </a:p>
          <a:p>
            <a:r>
              <a:rPr lang="lv-LV" dirty="0"/>
              <a:t>MAN PATĪK BALETS UN ES VĒLĒTOS NĀKOTNĒ KLŪT PAR LABU BALETA DEJOTĀJU UN MANAS DOMAS NAV MAINĪJUŠĀS, APMEKLĒJOT ĒNU DIENU.</a:t>
            </a:r>
          </a:p>
          <a:p>
            <a:r>
              <a:rPr lang="lv-LV" dirty="0"/>
              <a:t>MAN PATIKA ŠI DIENA,JO BIJA POZITĪVI IESPAIDI.GRIBĒJĀS REĀLI PAŠAM PATRENĒTIES AR CITIEM TRENIŅU ZĀLĒ.</a:t>
            </a:r>
          </a:p>
          <a:p>
            <a:r>
              <a:rPr lang="lv-LV" dirty="0"/>
              <a:t>VARĒJA SAJUST UN REDZĒT,KA ŠI PROFESIJA IR ĻOTI ATBILDĪGA, PRASA LIELU KONCENTRĒŠANOS,TRENĒTU ĶERMENI,VIRTUOZAS KUSTĪBAS,LIELU ENERĢIJU,PAŠDISCIPLĪNU,REGULĀRUS TRENIŅUS,SKATUVES MĪLESTĪBU UN MĪLESTĪBU PRET BALETA MĀKSLU.</a:t>
            </a:r>
          </a:p>
        </p:txBody>
      </p:sp>
    </p:spTree>
    <p:extLst>
      <p:ext uri="{BB962C8B-B14F-4D97-AF65-F5344CB8AC3E}">
        <p14:creationId xmlns:p14="http://schemas.microsoft.com/office/powerpoint/2010/main" val="67091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16182"/>
            <a:ext cx="10353761" cy="4613563"/>
          </a:xfrm>
        </p:spPr>
        <p:txBody>
          <a:bodyPr>
            <a:normAutofit fontScale="90000"/>
          </a:bodyPr>
          <a:lstStyle/>
          <a:p>
            <a:r>
              <a:rPr lang="lv-LV" dirty="0"/>
              <a:t>NEDAUDZ INFO PAR MANU ĒNOJAMO BALETA MĀKSLINIECI ANNU RUSSKI</a:t>
            </a:r>
            <a:br>
              <a:rPr lang="lv-LV" dirty="0"/>
            </a:br>
            <a:br>
              <a:rPr lang="lv-LV" dirty="0"/>
            </a:br>
            <a:r>
              <a:rPr lang="lv-LV" sz="3100" b="0" dirty="0">
                <a:effectLst/>
              </a:rPr>
              <a:t>Rīgas Horeogrāfijas vidusskolas (PIKC Rīgas Baleta skola) absolvente (Ritas </a:t>
            </a:r>
            <a:r>
              <a:rPr lang="lv-LV" sz="3100" b="0" dirty="0" err="1">
                <a:effectLst/>
              </a:rPr>
              <a:t>Harlapas</a:t>
            </a:r>
            <a:r>
              <a:rPr lang="lv-LV" sz="3100" b="0" dirty="0">
                <a:effectLst/>
              </a:rPr>
              <a:t> klase), Latvijas Nacionālā baleta māksliniece kopš 2010. gada. 2015. gadā absolvējusi Jāzepa Vītola Latvijas mūzikas akadēmiju, iegūstot bakalaura grādu horeogrāfa kvalifikācijā</a:t>
            </a:r>
            <a:r>
              <a:rPr lang="lv-LV" b="0" dirty="0">
                <a:effectLst/>
              </a:rPr>
              <a:t>. </a:t>
            </a:r>
            <a:br>
              <a:rPr lang="lv-LV" b="0" dirty="0">
                <a:effectLst/>
              </a:rPr>
            </a:br>
            <a:br>
              <a:rPr lang="lv-LV" b="0" dirty="0">
                <a:effectLst/>
              </a:rPr>
            </a:br>
            <a:endParaRPr lang="lv-LV" dirty="0"/>
          </a:p>
        </p:txBody>
      </p:sp>
    </p:spTree>
    <p:extLst>
      <p:ext uri="{BB962C8B-B14F-4D97-AF65-F5344CB8AC3E}">
        <p14:creationId xmlns:p14="http://schemas.microsoft.com/office/powerpoint/2010/main" val="3468297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354</TotalTime>
  <Words>351</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MANA ĒNU DIENA</vt:lpstr>
      <vt:lpstr>Ēnu devēja vārds un uzvārds</vt:lpstr>
      <vt:lpstr>DATUMS,KAD NOTIKA ĒNU DIENA- 2023.GADA 5.APRĪLĪ  ĒNU DIENAS NORISES LAIKS 10.00-13.00  ĒNU DIENAS NORISES VIETA -LATVIJAS NACIONĀLĀ OPERA UN BALETS</vt:lpstr>
      <vt:lpstr>ĒNU DIENAS PLĀNS</vt:lpstr>
      <vt:lpstr>LIELĀ ZĀLE</vt:lpstr>
      <vt:lpstr>MAZĀ ZĀLE</vt:lpstr>
      <vt:lpstr>TRENIŅA ZĀLE</vt:lpstr>
      <vt:lpstr>SECINĀJUMI UN ATKLĀJUMI,PIEDZĪVOTĀS EMOCIJAS PAR PAVADĪTO DIENU</vt:lpstr>
      <vt:lpstr>NEDAUDZ INFO PAR MANU ĒNOJAMO BALETA MĀKSLINIECI ANNU RUSSKI  Rīgas Horeogrāfijas vidusskolas (PIKC Rīgas Baleta skola) absolvente (Ritas Harlapas klase), Latvijas Nacionālā baleta māksliniece kopš 2010. gada. 2015. gadā absolvējusi Jāzepa Vītola Latvijas mūzikas akadēmiju, iegūstot bakalaura grādu horeogrāfa kvalifikācijā.   </vt:lpstr>
      <vt:lpstr>ANNA RUSSKE</vt:lpstr>
      <vt:lpstr>Es un citi ANNAS RUSSKES ĒNOTĀJI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 ĒNU DIENA</dc:title>
  <dc:creator>Megija Ose</dc:creator>
  <cp:lastModifiedBy>Elīna Skuja</cp:lastModifiedBy>
  <cp:revision>13</cp:revision>
  <dcterms:created xsi:type="dcterms:W3CDTF">2023-04-11T14:53:34Z</dcterms:created>
  <dcterms:modified xsi:type="dcterms:W3CDTF">2023-04-15T16:03:10Z</dcterms:modified>
</cp:coreProperties>
</file>