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270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81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072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18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53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255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347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14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485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365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360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BA5D-B91F-4DC9-BBDB-722A0944EF28}" type="datetimeFigureOut">
              <a:rPr lang="lv-LV" smtClean="0"/>
              <a:t>03.11.2022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861E-02EF-48C0-87B3-E8EB2FA227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01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Karjeras un drošības mēneša spilgtākie mirkļi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008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Uzvarētāji- komanda «Inteliģentie banāni»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18" y="1825625"/>
            <a:ext cx="5805563" cy="4351338"/>
          </a:xfrm>
        </p:spPr>
      </p:pic>
    </p:spTree>
    <p:extLst>
      <p:ext uri="{BB962C8B-B14F-4D97-AF65-F5344CB8AC3E}">
        <p14:creationId xmlns:p14="http://schemas.microsoft.com/office/powerpoint/2010/main" val="17472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«Start </a:t>
            </a:r>
            <a:r>
              <a:rPr lang="lv-LV" dirty="0" err="1"/>
              <a:t>strong</a:t>
            </a:r>
            <a:r>
              <a:rPr lang="lv-LV" dirty="0"/>
              <a:t>» nodarbība 9.klases skolēniem Ziemeļvalstu ģimnāzijā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70" y="1825625"/>
            <a:ext cx="2898059" cy="43513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781"/>
            <a:ext cx="5181600" cy="3451026"/>
          </a:xfrm>
        </p:spPr>
      </p:pic>
    </p:spTree>
    <p:extLst>
      <p:ext uri="{BB962C8B-B14F-4D97-AF65-F5344CB8AC3E}">
        <p14:creationId xmlns:p14="http://schemas.microsoft.com/office/powerpoint/2010/main" val="100678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Tiešsaistes pasākums 6.klasēm ar Bolderājas Jauno </a:t>
            </a:r>
            <a:r>
              <a:rPr lang="lv-LV" dirty="0" err="1"/>
              <a:t>pamatskolu»Superspējas</a:t>
            </a:r>
            <a:r>
              <a:rPr lang="lv-LV" dirty="0"/>
              <a:t> profesijās»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4671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Vecāku viesošanās klases stundās.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83891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95077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Viktorīna «Karjeras kurpe»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09531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51339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6037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Komandu kapteiņu cīņa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5260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Karjeras un drošības mēneša spilgtākie mirkļi</vt:lpstr>
      <vt:lpstr>«Start strong» nodarbība 9.klases skolēniem Ziemeļvalstu ģimnāzijā</vt:lpstr>
      <vt:lpstr>Tiešsaistes pasākums 6.klasēm ar Bolderājas Jauno pamatskolu»Superspējas profesijās»</vt:lpstr>
      <vt:lpstr>Vecāku viesošanās klases stundās.</vt:lpstr>
      <vt:lpstr>PowerPoint Presentation</vt:lpstr>
      <vt:lpstr>Viktorīna «Karjeras kurpe»</vt:lpstr>
      <vt:lpstr>PowerPoint Presentation</vt:lpstr>
      <vt:lpstr>PowerPoint Presentation</vt:lpstr>
      <vt:lpstr>Komandu kapteiņu cīņa</vt:lpstr>
      <vt:lpstr>Uzvarētāji- komanda «Inteliģentie banāni»</vt:lpstr>
    </vt:vector>
  </TitlesOfParts>
  <Company>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Karjeras un drošības mēneša spilgtākie mirkļi</dc:title>
  <dc:creator>Iveta Gūtmane</dc:creator>
  <cp:lastModifiedBy>Elīna Skuja</cp:lastModifiedBy>
  <cp:revision>5</cp:revision>
  <dcterms:created xsi:type="dcterms:W3CDTF">2022-11-03T09:11:46Z</dcterms:created>
  <dcterms:modified xsi:type="dcterms:W3CDTF">2022-11-03T11:29:09Z</dcterms:modified>
</cp:coreProperties>
</file>