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5E83-8D7B-4EBB-B46A-48746F3C9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0509ED-53C8-48A9-ADBC-7B61975BE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DA72F3-626C-4400-88FD-2B924754B21B}"/>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3E2E4171-DDCD-42ED-878A-DD998C0AA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99CA9A-F1C0-407B-8EC7-88AED04398BA}"/>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256667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E6C6-767E-4C41-8D4A-CC9EAE2654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0FB146-D38C-45B2-A32A-D9E2B4274C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6CAB63-F4BF-4A13-BCCB-ACAC483320B5}"/>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2E8C74A6-91B6-4F41-B29A-D9AE399AA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E91DFA-85DB-45A8-9C17-02D98BB2995F}"/>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343592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2EBA35-F0DD-41C7-8B21-04DD8213D4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48395-D928-4E97-B462-0AA5A8A45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CB1C6-6232-4F12-BB3A-7A069C245578}"/>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32B69079-3047-4309-932B-441AEF472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AB323-DC1D-4395-9D4A-6D4C47F9F0EC}"/>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369840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4A6C-3C36-48AF-8DE0-5EF5787AF0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F6AEFC-F28A-490D-87DC-01BB2EA43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3AC04D-215D-42A4-8860-8EE8C8B6576C}"/>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387766F2-45A6-476B-AF4A-384F5B7936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C6A55-152C-4619-A6CC-1054006708E5}"/>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17621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4E14-9753-4F02-81F4-653807856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F09090-362F-4905-BEF9-04236FD2A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3BCC4-E81A-4A09-997F-295F81888B26}"/>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627EFC56-3568-4D54-93AD-0B496A3E1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572C8-F3F2-42E7-B0D5-A3987F5FF8D6}"/>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56491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1101-9094-42DB-A507-1FF2FFBAD6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CA12E6-8E29-4DEF-B07D-DDBEEEC23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3132A7-828F-4292-BBC5-42000F4557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25C9E3-F49C-41A6-A8F4-70D7F7845B2A}"/>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6" name="Footer Placeholder 5">
            <a:extLst>
              <a:ext uri="{FF2B5EF4-FFF2-40B4-BE49-F238E27FC236}">
                <a16:creationId xmlns:a16="http://schemas.microsoft.com/office/drawing/2014/main" id="{E763AA38-55BA-4AD1-B0E6-5029C7AEAC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83D5B-5864-4B87-94E0-E60E3F75F146}"/>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332355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6800-1D26-4C13-966B-D250E5CC6A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BCDE4D-5A5A-441E-9CC1-C1BE90134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246A9-0B88-45E8-9D0B-E2DE4A33F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C82343-F52A-4916-AE62-CF037C553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DB628-EB31-4244-B601-0FC4D95B78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E8C3DA-91BA-4F88-AF50-677C237B16B3}"/>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8" name="Footer Placeholder 7">
            <a:extLst>
              <a:ext uri="{FF2B5EF4-FFF2-40B4-BE49-F238E27FC236}">
                <a16:creationId xmlns:a16="http://schemas.microsoft.com/office/drawing/2014/main" id="{CFB1ABCA-DCF9-4F7D-8ABB-433505A6F5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9FABB0-64F4-469A-B01A-D169867F1DC2}"/>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231109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C309-E671-4808-B791-B78ADB6ADF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F95348-F944-466F-BF62-E6B1E4890670}"/>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4" name="Footer Placeholder 3">
            <a:extLst>
              <a:ext uri="{FF2B5EF4-FFF2-40B4-BE49-F238E27FC236}">
                <a16:creationId xmlns:a16="http://schemas.microsoft.com/office/drawing/2014/main" id="{869CEC15-F0BC-4D37-B2C5-78800A44E3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F04040-55B8-4826-9E88-8181B63080D1}"/>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355319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F9116-89EF-4C1E-89FB-E3FE007F6325}"/>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3" name="Footer Placeholder 2">
            <a:extLst>
              <a:ext uri="{FF2B5EF4-FFF2-40B4-BE49-F238E27FC236}">
                <a16:creationId xmlns:a16="http://schemas.microsoft.com/office/drawing/2014/main" id="{A4978D0A-A944-4CF0-A488-69A70C92CF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D09A1D-07A3-4071-BD14-4E1DAC36DE4E}"/>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23396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B111-B5EF-4AA6-BFCF-53A7C9FF8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324C52-CD80-45DB-A14C-C2ACC03E7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8A707-70B9-4E6D-A033-3C7225297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65231-3D52-4860-868D-03C33846CA50}"/>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6" name="Footer Placeholder 5">
            <a:extLst>
              <a:ext uri="{FF2B5EF4-FFF2-40B4-BE49-F238E27FC236}">
                <a16:creationId xmlns:a16="http://schemas.microsoft.com/office/drawing/2014/main" id="{DFE61DCD-F4DE-46C4-9FAA-759BB3F08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DF7C1-FE87-4FA8-8DBF-73B4182276E8}"/>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118593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04E5-5EE1-4FFE-89FD-6B9F9174A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BDF282-4AA2-456A-917B-65A51C02C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E089DE-743A-4769-89C0-D96597AD4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47B37-F70B-4021-A024-09DA6B50FE71}"/>
              </a:ext>
            </a:extLst>
          </p:cNvPr>
          <p:cNvSpPr>
            <a:spLocks noGrp="1"/>
          </p:cNvSpPr>
          <p:nvPr>
            <p:ph type="dt" sz="half" idx="10"/>
          </p:nvPr>
        </p:nvSpPr>
        <p:spPr/>
        <p:txBody>
          <a:bodyPr/>
          <a:lstStyle/>
          <a:p>
            <a:fld id="{2C9A0DCD-001E-4A1F-8B6C-0C31D2441486}" type="datetimeFigureOut">
              <a:rPr lang="en-GB" smtClean="0"/>
              <a:t>30/03/2021</a:t>
            </a:fld>
            <a:endParaRPr lang="en-GB"/>
          </a:p>
        </p:txBody>
      </p:sp>
      <p:sp>
        <p:nvSpPr>
          <p:cNvPr id="6" name="Footer Placeholder 5">
            <a:extLst>
              <a:ext uri="{FF2B5EF4-FFF2-40B4-BE49-F238E27FC236}">
                <a16:creationId xmlns:a16="http://schemas.microsoft.com/office/drawing/2014/main" id="{7233BB6D-E677-4B70-A166-A78195859F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6E6B3-E351-4856-B3F2-1E10275CB705}"/>
              </a:ext>
            </a:extLst>
          </p:cNvPr>
          <p:cNvSpPr>
            <a:spLocks noGrp="1"/>
          </p:cNvSpPr>
          <p:nvPr>
            <p:ph type="sldNum" sz="quarter" idx="12"/>
          </p:nvPr>
        </p:nvSpPr>
        <p:spPr/>
        <p:txBody>
          <a:bodyPr/>
          <a:lstStyle/>
          <a:p>
            <a:fld id="{DF2BE691-E49B-48BE-A9A7-CB22AC873ADB}" type="slidenum">
              <a:rPr lang="en-GB" smtClean="0"/>
              <a:t>‹#›</a:t>
            </a:fld>
            <a:endParaRPr lang="en-GB"/>
          </a:p>
        </p:txBody>
      </p:sp>
    </p:spTree>
    <p:extLst>
      <p:ext uri="{BB962C8B-B14F-4D97-AF65-F5344CB8AC3E}">
        <p14:creationId xmlns:p14="http://schemas.microsoft.com/office/powerpoint/2010/main" val="65956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9052F-A01C-494F-AEE8-116591B59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DC47C7-5EAB-4C37-A69F-6A2DE6FBC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9152A-98B4-45AD-AD31-DB9C3F4E5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A0DCD-001E-4A1F-8B6C-0C31D2441486}" type="datetimeFigureOut">
              <a:rPr lang="en-GB" smtClean="0"/>
              <a:t>30/03/2021</a:t>
            </a:fld>
            <a:endParaRPr lang="en-GB"/>
          </a:p>
        </p:txBody>
      </p:sp>
      <p:sp>
        <p:nvSpPr>
          <p:cNvPr id="5" name="Footer Placeholder 4">
            <a:extLst>
              <a:ext uri="{FF2B5EF4-FFF2-40B4-BE49-F238E27FC236}">
                <a16:creationId xmlns:a16="http://schemas.microsoft.com/office/drawing/2014/main" id="{FC926E61-D2F2-4A8E-A0C0-1DE6B667F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4B39CD-EB16-4DDC-9D2E-0A37754DF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BE691-E49B-48BE-A9A7-CB22AC873ADB}" type="slidenum">
              <a:rPr lang="en-GB" smtClean="0"/>
              <a:t>‹#›</a:t>
            </a:fld>
            <a:endParaRPr lang="en-GB"/>
          </a:p>
        </p:txBody>
      </p:sp>
    </p:spTree>
    <p:extLst>
      <p:ext uri="{BB962C8B-B14F-4D97-AF65-F5344CB8AC3E}">
        <p14:creationId xmlns:p14="http://schemas.microsoft.com/office/powerpoint/2010/main" val="226323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wikipedia.org/wiki/Dosya:Coffee_Time_(6641734289).jp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294089&amp;picture=churned-ocean-water-background"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dfreephotos.com/public-domain-images/bed-in-old-wade-house.jpg.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plate, food, beverage&#10;&#10;Description automatically generated">
            <a:extLst>
              <a:ext uri="{FF2B5EF4-FFF2-40B4-BE49-F238E27FC236}">
                <a16:creationId xmlns:a16="http://schemas.microsoft.com/office/drawing/2014/main" id="{582A29E0-0F45-4F9D-9667-36732C87D1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692" b="10038"/>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D7FB74B-2CE1-4F59-8530-29782A55BFE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lv-LV" sz="5200" spc="600" dirty="0">
                <a:solidFill>
                  <a:srgbClr val="FFFFFF"/>
                </a:solidFill>
                <a:latin typeface="Cavolini" panose="03000502040302020204" pitchFamily="66" charset="0"/>
                <a:cs typeface="Cavolini" panose="03000502040302020204" pitchFamily="66" charset="0"/>
              </a:rPr>
              <a:t>Smieklīgākie</a:t>
            </a:r>
            <a:r>
              <a:rPr lang="lv-LV" sz="5200" dirty="0">
                <a:solidFill>
                  <a:srgbClr val="FFFFFF"/>
                </a:solidFill>
                <a:latin typeface="Cavolini" panose="03000502040302020204" pitchFamily="66" charset="0"/>
                <a:cs typeface="Cavolini" panose="03000502040302020204" pitchFamily="66" charset="0"/>
              </a:rPr>
              <a:t> stāsti</a:t>
            </a:r>
            <a:endParaRPr lang="en-GB" sz="5200" dirty="0">
              <a:solidFill>
                <a:srgbClr val="FFFFFF"/>
              </a:solidFill>
              <a:latin typeface="Cavolini" panose="03000502040302020204" pitchFamily="66" charset="0"/>
              <a:cs typeface="Cavolini" panose="03000502040302020204" pitchFamily="66" charset="0"/>
            </a:endParaRPr>
          </a:p>
        </p:txBody>
      </p:sp>
      <p:sp>
        <p:nvSpPr>
          <p:cNvPr id="8" name="Subtitle 7">
            <a:extLst>
              <a:ext uri="{FF2B5EF4-FFF2-40B4-BE49-F238E27FC236}">
                <a16:creationId xmlns:a16="http://schemas.microsoft.com/office/drawing/2014/main" id="{54A4402E-1C4F-44E6-A10E-AD0D9C0EEC7F}"/>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lv-LV" dirty="0">
                <a:solidFill>
                  <a:srgbClr val="FFFFFF"/>
                </a:solidFill>
                <a:cs typeface="Cavolini" panose="03000502040302020204" pitchFamily="66" charset="0"/>
              </a:rPr>
              <a:t>(es uzrakstīju divus stāstus, jo man ļoti gribējas pierakstīt situāciju no bērnības)</a:t>
            </a:r>
            <a:endParaRPr lang="en-GB" dirty="0">
              <a:solidFill>
                <a:srgbClr val="FFFFFF"/>
              </a:solidFill>
              <a:cs typeface="Cavolini" panose="03000502040302020204" pitchFamily="66" charset="0"/>
            </a:endParaRPr>
          </a:p>
        </p:txBody>
      </p:sp>
      <p:sp>
        <p:nvSpPr>
          <p:cNvPr id="12" name="TextBox 11">
            <a:extLst>
              <a:ext uri="{FF2B5EF4-FFF2-40B4-BE49-F238E27FC236}">
                <a16:creationId xmlns:a16="http://schemas.microsoft.com/office/drawing/2014/main" id="{35A2DD0E-11E3-42E4-A02C-8286343CA7D6}"/>
              </a:ext>
            </a:extLst>
          </p:cNvPr>
          <p:cNvSpPr txBox="1"/>
          <p:nvPr/>
        </p:nvSpPr>
        <p:spPr>
          <a:xfrm>
            <a:off x="9881910"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tr.wikipedia.org/wiki/Dosya:Coffee_Time_(6641734289).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84481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Content Placeholder 8" descr="A picture containing water, outdoor, wave&#10;&#10;Description automatically generated">
            <a:extLst>
              <a:ext uri="{FF2B5EF4-FFF2-40B4-BE49-F238E27FC236}">
                <a16:creationId xmlns:a16="http://schemas.microsoft.com/office/drawing/2014/main" id="{92B75163-B9F9-4A96-9071-4C7B9E182560}"/>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364" b="27039"/>
          <a:stretch/>
        </p:blipFill>
        <p:spPr>
          <a:xfrm>
            <a:off x="-1" y="10"/>
            <a:ext cx="12192001" cy="6857990"/>
          </a:xfrm>
          <a:prstGeom prst="rect">
            <a:avLst/>
          </a:prstGeom>
        </p:spPr>
      </p:pic>
      <p:sp>
        <p:nvSpPr>
          <p:cNvPr id="6" name="Title 5">
            <a:extLst>
              <a:ext uri="{FF2B5EF4-FFF2-40B4-BE49-F238E27FC236}">
                <a16:creationId xmlns:a16="http://schemas.microsoft.com/office/drawing/2014/main" id="{3B7BD258-7EDA-4BC8-92BC-E6234BDB9097}"/>
              </a:ext>
            </a:extLst>
          </p:cNvPr>
          <p:cNvSpPr>
            <a:spLocks noGrp="1"/>
          </p:cNvSpPr>
          <p:nvPr>
            <p:ph type="title"/>
          </p:nvPr>
        </p:nvSpPr>
        <p:spPr>
          <a:xfrm>
            <a:off x="1198181" y="728906"/>
            <a:ext cx="9792471" cy="2057037"/>
          </a:xfrm>
        </p:spPr>
        <p:txBody>
          <a:bodyPr>
            <a:normAutofit/>
          </a:bodyPr>
          <a:lstStyle/>
          <a:p>
            <a:r>
              <a:rPr lang="lv-LV" dirty="0">
                <a:solidFill>
                  <a:srgbClr val="FFFFFF"/>
                </a:solidFill>
              </a:rPr>
              <a:t>                           </a:t>
            </a:r>
            <a:r>
              <a:rPr lang="lv-LV" spc="600" dirty="0">
                <a:solidFill>
                  <a:srgbClr val="FFFFFF"/>
                </a:solidFill>
                <a:latin typeface="Cavolini" panose="03000502040302020204" pitchFamily="66" charset="0"/>
                <a:cs typeface="Cavolini" panose="03000502040302020204" pitchFamily="66" charset="0"/>
              </a:rPr>
              <a:t>1.stāsts</a:t>
            </a:r>
            <a:endParaRPr lang="en-GB" spc="600" dirty="0">
              <a:solidFill>
                <a:srgbClr val="FFFFFF"/>
              </a:solidFill>
              <a:latin typeface="Cavolini" panose="03000502040302020204" pitchFamily="66" charset="0"/>
              <a:cs typeface="Cavolini" panose="03000502040302020204" pitchFamily="66" charset="0"/>
            </a:endParaRPr>
          </a:p>
        </p:txBody>
      </p:sp>
      <p:sp>
        <p:nvSpPr>
          <p:cNvPr id="13" name="Content Placeholder 12">
            <a:extLst>
              <a:ext uri="{FF2B5EF4-FFF2-40B4-BE49-F238E27FC236}">
                <a16:creationId xmlns:a16="http://schemas.microsoft.com/office/drawing/2014/main" id="{77F03FC7-8B9C-48FF-BD5A-956A1892BF07}"/>
              </a:ext>
            </a:extLst>
          </p:cNvPr>
          <p:cNvSpPr>
            <a:spLocks noGrp="1"/>
          </p:cNvSpPr>
          <p:nvPr>
            <p:ph idx="1"/>
          </p:nvPr>
        </p:nvSpPr>
        <p:spPr>
          <a:xfrm>
            <a:off x="1198181" y="2957665"/>
            <a:ext cx="9792471" cy="3171423"/>
          </a:xfrm>
        </p:spPr>
        <p:txBody>
          <a:bodyPr>
            <a:normAutofit lnSpcReduction="10000"/>
          </a:bodyPr>
          <a:lstStyle/>
          <a:p>
            <a:r>
              <a:rPr lang="lv-LV" sz="2000" dirty="0">
                <a:solidFill>
                  <a:srgbClr val="FFFFFF"/>
                </a:solidFill>
              </a:rPr>
              <a:t>Es neslēpju to faktu, ka man patīk peldēties, pavadīt laiku pludmalē, sauļojoties kopš bērnības.</a:t>
            </a:r>
          </a:p>
          <a:p>
            <a:r>
              <a:rPr lang="lv-LV" sz="2000" dirty="0">
                <a:solidFill>
                  <a:srgbClr val="FFFFFF"/>
                </a:solidFill>
              </a:rPr>
              <a:t>Vienreiz kad es biju ļoti maza, mēs izdomājām aizbraukt uz pludmali kura atrodas ļoti tālu(es esmu piemirsusi kā to pludmali sauc). Kad mēs braucām vilcienā es aizmigu.</a:t>
            </a:r>
          </a:p>
          <a:p>
            <a:pPr algn="ctr"/>
            <a:r>
              <a:rPr lang="lv-LV" sz="2000" dirty="0">
                <a:solidFill>
                  <a:srgbClr val="FFFFFF"/>
                </a:solidFill>
              </a:rPr>
              <a:t>Laiks jau lēnu garu vilkās un mēs beidzot atbraucām, tieši pludmalē es sapratu, ka aizmirsu peldkostīmu. Protams varēja nopirkt veikala peldkostīmu, bet ziniet, ko mums nebij līdzi naudas, jo mums bija līdzi ēdiens un viss pārējais, lai netērētu naudu. Es kā sāku raudāt pa visu pludmali.</a:t>
            </a:r>
          </a:p>
          <a:p>
            <a:pPr algn="ctr"/>
            <a:r>
              <a:rPr lang="lv-LV" sz="2000" dirty="0">
                <a:solidFill>
                  <a:srgbClr val="FFFFFF"/>
                </a:solidFill>
              </a:rPr>
              <a:t>Bija vēl variants peldēt vienkārši apakšbiksēs, bet mēs nepaņēmām līdzi maiņas apakšbikses.Šo situāciju es neaizmirstīšu NEKAD.</a:t>
            </a:r>
          </a:p>
        </p:txBody>
      </p:sp>
    </p:spTree>
    <p:extLst>
      <p:ext uri="{BB962C8B-B14F-4D97-AF65-F5344CB8AC3E}">
        <p14:creationId xmlns:p14="http://schemas.microsoft.com/office/powerpoint/2010/main" val="267937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0">
            <a:extLst>
              <a:ext uri="{FF2B5EF4-FFF2-40B4-BE49-F238E27FC236}">
                <a16:creationId xmlns:a16="http://schemas.microsoft.com/office/drawing/2014/main" id="{E70372AA-12E1-4094-B31A-1B0F57FC3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25AF73E-FCD5-43CA-BB4C-8F87CD34455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047" y="10"/>
            <a:ext cx="12191999" cy="6857990"/>
          </a:xfrm>
          <a:prstGeom prst="rect">
            <a:avLst/>
          </a:prstGeom>
        </p:spPr>
      </p:pic>
      <p:sp>
        <p:nvSpPr>
          <p:cNvPr id="90" name="Rectangle 8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84">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D0E56-D758-4C51-8F75-B4C1BF5922DD}"/>
              </a:ext>
            </a:extLst>
          </p:cNvPr>
          <p:cNvSpPr>
            <a:spLocks noGrp="1"/>
          </p:cNvSpPr>
          <p:nvPr>
            <p:ph type="title"/>
          </p:nvPr>
        </p:nvSpPr>
        <p:spPr>
          <a:xfrm>
            <a:off x="179614" y="-293913"/>
            <a:ext cx="12331069" cy="7151904"/>
          </a:xfrm>
        </p:spPr>
        <p:txBody>
          <a:bodyPr vert="horz" lIns="91440" tIns="45720" rIns="91440" bIns="45720" rtlCol="0" anchor="b">
            <a:normAutofit/>
          </a:bodyPr>
          <a:lstStyle/>
          <a:p>
            <a:pPr algn="ctr"/>
            <a:br>
              <a:rPr lang="en-US" sz="1300" dirty="0">
                <a:solidFill>
                  <a:srgbClr val="FFFFFF"/>
                </a:solidFill>
              </a:rPr>
            </a:br>
            <a:r>
              <a:rPr lang="en-US" sz="2800" dirty="0">
                <a:solidFill>
                  <a:srgbClr val="FFFFFF"/>
                </a:solidFill>
                <a:latin typeface="Cavolini" panose="03000502040302020204" pitchFamily="66" charset="0"/>
                <a:cs typeface="Cavolini" panose="03000502040302020204" pitchFamily="66" charset="0"/>
              </a:rPr>
              <a:t>  </a:t>
            </a:r>
            <a:br>
              <a:rPr lang="lv-LV" sz="2800" dirty="0">
                <a:solidFill>
                  <a:srgbClr val="FFFFFF"/>
                </a:solidFill>
                <a:latin typeface="Cavolini" panose="03000502040302020204" pitchFamily="66" charset="0"/>
                <a:cs typeface="Cavolini" panose="03000502040302020204" pitchFamily="66" charset="0"/>
              </a:rPr>
            </a:br>
            <a:br>
              <a:rPr lang="lv-LV" sz="2800" dirty="0">
                <a:solidFill>
                  <a:srgbClr val="FFFFFF"/>
                </a:solidFill>
                <a:latin typeface="Cavolini" panose="03000502040302020204" pitchFamily="66" charset="0"/>
                <a:cs typeface="Cavolini" panose="03000502040302020204" pitchFamily="66" charset="0"/>
              </a:rPr>
            </a:br>
            <a:br>
              <a:rPr lang="lv-LV" sz="2800" dirty="0">
                <a:solidFill>
                  <a:srgbClr val="FFFFFF"/>
                </a:solidFill>
                <a:latin typeface="Cavolini" panose="03000502040302020204" pitchFamily="66" charset="0"/>
                <a:cs typeface="Cavolini" panose="03000502040302020204" pitchFamily="66" charset="0"/>
              </a:rPr>
            </a:br>
            <a:br>
              <a:rPr lang="lv-LV" sz="2800" dirty="0">
                <a:solidFill>
                  <a:srgbClr val="FFFFFF"/>
                </a:solidFill>
                <a:latin typeface="Cavolini" panose="03000502040302020204" pitchFamily="66" charset="0"/>
                <a:cs typeface="Cavolini" panose="03000502040302020204" pitchFamily="66" charset="0"/>
              </a:rPr>
            </a:br>
            <a:br>
              <a:rPr lang="lv-LV" sz="2800" dirty="0">
                <a:solidFill>
                  <a:srgbClr val="FFFFFF"/>
                </a:solidFill>
                <a:latin typeface="Cavolini" panose="03000502040302020204" pitchFamily="66" charset="0"/>
                <a:cs typeface="Cavolini" panose="03000502040302020204" pitchFamily="66" charset="0"/>
              </a:rPr>
            </a:br>
            <a:br>
              <a:rPr lang="lv-LV" sz="2800" dirty="0">
                <a:solidFill>
                  <a:srgbClr val="FFFFFF"/>
                </a:solidFill>
                <a:latin typeface="Cavolini" panose="03000502040302020204" pitchFamily="66" charset="0"/>
                <a:cs typeface="Cavolini" panose="03000502040302020204" pitchFamily="66" charset="0"/>
              </a:rPr>
            </a:br>
            <a:r>
              <a:rPr lang="en-US" sz="2800" spc="300" dirty="0">
                <a:solidFill>
                  <a:srgbClr val="FFFFFF"/>
                </a:solidFill>
                <a:latin typeface="Cavolini" panose="03000502040302020204" pitchFamily="66" charset="0"/>
                <a:cs typeface="Cavolini" panose="03000502040302020204" pitchFamily="66" charset="0"/>
              </a:rPr>
              <a:t>2.stāsts </a:t>
            </a:r>
            <a:r>
              <a:rPr lang="en-US" sz="2800" spc="300" dirty="0" err="1">
                <a:solidFill>
                  <a:srgbClr val="FFFFFF"/>
                </a:solidFill>
                <a:latin typeface="Cavolini" panose="03000502040302020204" pitchFamily="66" charset="0"/>
                <a:cs typeface="Cavolini" panose="03000502040302020204" pitchFamily="66" charset="0"/>
              </a:rPr>
              <a:t>kurā</a:t>
            </a:r>
            <a:r>
              <a:rPr lang="en-US" sz="2800" spc="300" dirty="0">
                <a:solidFill>
                  <a:srgbClr val="FFFFFF"/>
                </a:solidFill>
                <a:latin typeface="Cavolini" panose="03000502040302020204" pitchFamily="66" charset="0"/>
                <a:cs typeface="Cavolini" panose="03000502040302020204" pitchFamily="66" charset="0"/>
              </a:rPr>
              <a:t> es </a:t>
            </a:r>
            <a:r>
              <a:rPr lang="en-US" sz="2800" spc="300" dirty="0" err="1">
                <a:solidFill>
                  <a:srgbClr val="FFFFFF"/>
                </a:solidFill>
                <a:latin typeface="Cavolini" panose="03000502040302020204" pitchFamily="66" charset="0"/>
                <a:cs typeface="Cavolini" panose="03000502040302020204" pitchFamily="66" charset="0"/>
              </a:rPr>
              <a:t>apjokoju</a:t>
            </a:r>
            <a:r>
              <a:rPr lang="en-US" sz="2800" spc="300" dirty="0">
                <a:solidFill>
                  <a:srgbClr val="FFFFFF"/>
                </a:solidFill>
                <a:latin typeface="Cavolini" panose="03000502040302020204" pitchFamily="66" charset="0"/>
                <a:cs typeface="Cavolini" panose="03000502040302020204" pitchFamily="66" charset="0"/>
              </a:rPr>
              <a:t> </a:t>
            </a:r>
            <a:r>
              <a:rPr lang="en-US" sz="2800" spc="300" dirty="0" err="1">
                <a:solidFill>
                  <a:srgbClr val="FFFFFF"/>
                </a:solidFill>
                <a:latin typeface="Cavolini" panose="03000502040302020204" pitchFamily="66" charset="0"/>
                <a:cs typeface="Cavolini" panose="03000502040302020204" pitchFamily="66" charset="0"/>
              </a:rPr>
              <a:t>tēvoci</a:t>
            </a:r>
            <a:br>
              <a:rPr lang="en-US" sz="2200" dirty="0">
                <a:solidFill>
                  <a:srgbClr val="FFFFFF"/>
                </a:solidFill>
                <a:latin typeface="Cavolini" panose="03000502040302020204" pitchFamily="66" charset="0"/>
                <a:cs typeface="Cavolini" panose="03000502040302020204" pitchFamily="66" charset="0"/>
              </a:rPr>
            </a:br>
            <a:br>
              <a:rPr lang="en-US" sz="2200" dirty="0">
                <a:solidFill>
                  <a:srgbClr val="FFFFFF"/>
                </a:solidFill>
              </a:rPr>
            </a:br>
            <a:br>
              <a:rPr lang="lv-LV" sz="2200" dirty="0">
                <a:solidFill>
                  <a:srgbClr val="FFFFFF"/>
                </a:solidFill>
              </a:rPr>
            </a:br>
            <a:r>
              <a:rPr lang="en-US" sz="2200" dirty="0" err="1">
                <a:solidFill>
                  <a:srgbClr val="FFFFFF"/>
                </a:solidFill>
              </a:rPr>
              <a:t>Dažiem</a:t>
            </a:r>
            <a:r>
              <a:rPr lang="en-US" sz="2200" dirty="0">
                <a:solidFill>
                  <a:srgbClr val="FFFFFF"/>
                </a:solidFill>
              </a:rPr>
              <a:t> </a:t>
            </a:r>
            <a:r>
              <a:rPr lang="en-US" sz="2200" dirty="0" err="1">
                <a:solidFill>
                  <a:srgbClr val="FFFFFF"/>
                </a:solidFill>
              </a:rPr>
              <a:t>tas</a:t>
            </a:r>
            <a:r>
              <a:rPr lang="en-US" sz="2200" dirty="0">
                <a:solidFill>
                  <a:srgbClr val="FFFFFF"/>
                </a:solidFill>
              </a:rPr>
              <a:t> var </a:t>
            </a:r>
            <a:r>
              <a:rPr lang="en-US" sz="2200" dirty="0" err="1">
                <a:solidFill>
                  <a:srgbClr val="FFFFFF"/>
                </a:solidFill>
              </a:rPr>
              <a:t>likties</a:t>
            </a:r>
            <a:r>
              <a:rPr lang="en-US" sz="2200" dirty="0">
                <a:solidFill>
                  <a:srgbClr val="FFFFFF"/>
                </a:solidFill>
              </a:rPr>
              <a:t> </a:t>
            </a:r>
            <a:r>
              <a:rPr lang="en-US" sz="2200" dirty="0" err="1">
                <a:solidFill>
                  <a:srgbClr val="FFFFFF"/>
                </a:solidFill>
              </a:rPr>
              <a:t>jocīgi</a:t>
            </a:r>
            <a:r>
              <a:rPr lang="en-US" sz="2200" dirty="0">
                <a:solidFill>
                  <a:srgbClr val="FFFFFF"/>
                </a:solidFill>
              </a:rPr>
              <a:t>, </a:t>
            </a:r>
            <a:r>
              <a:rPr lang="en-US" sz="2200" dirty="0" err="1">
                <a:solidFill>
                  <a:srgbClr val="FFFFFF"/>
                </a:solidFill>
              </a:rPr>
              <a:t>smieties</a:t>
            </a:r>
            <a:r>
              <a:rPr lang="en-US" sz="2200" dirty="0">
                <a:solidFill>
                  <a:srgbClr val="FFFFFF"/>
                </a:solidFill>
              </a:rPr>
              <a:t> par </a:t>
            </a:r>
            <a:r>
              <a:rPr lang="en-US" sz="2200" dirty="0" err="1">
                <a:solidFill>
                  <a:srgbClr val="FFFFFF"/>
                </a:solidFill>
              </a:rPr>
              <a:t>tādām</a:t>
            </a:r>
            <a:r>
              <a:rPr lang="en-US" sz="2200" dirty="0">
                <a:solidFill>
                  <a:srgbClr val="FFFFFF"/>
                </a:solidFill>
              </a:rPr>
              <a:t> </a:t>
            </a:r>
            <a:r>
              <a:rPr lang="en-US" sz="2200" dirty="0" err="1">
                <a:solidFill>
                  <a:srgbClr val="FFFFFF"/>
                </a:solidFill>
              </a:rPr>
              <a:t>situācijām</a:t>
            </a:r>
            <a:r>
              <a:rPr lang="en-US" sz="2200" dirty="0">
                <a:solidFill>
                  <a:srgbClr val="FFFFFF"/>
                </a:solidFill>
              </a:rPr>
              <a:t>, bet ja </a:t>
            </a:r>
            <a:r>
              <a:rPr lang="en-US" sz="2200" dirty="0" err="1">
                <a:solidFill>
                  <a:srgbClr val="FFFFFF"/>
                </a:solidFill>
              </a:rPr>
              <a:t>godīgi</a:t>
            </a:r>
            <a:r>
              <a:rPr lang="en-US" sz="2200" dirty="0">
                <a:solidFill>
                  <a:srgbClr val="FFFFFF"/>
                </a:solidFill>
              </a:rPr>
              <a:t> es </a:t>
            </a:r>
            <a:r>
              <a:rPr lang="en-US" sz="2200" dirty="0" err="1">
                <a:solidFill>
                  <a:srgbClr val="FFFFFF"/>
                </a:solidFill>
              </a:rPr>
              <a:t>smējos</a:t>
            </a:r>
            <a:r>
              <a:rPr lang="en-US" sz="2200" dirty="0">
                <a:solidFill>
                  <a:srgbClr val="FFFFFF"/>
                </a:solidFill>
              </a:rPr>
              <a:t> pat </a:t>
            </a:r>
            <a:r>
              <a:rPr lang="en-US" sz="2200" dirty="0" err="1">
                <a:solidFill>
                  <a:srgbClr val="FFFFFF"/>
                </a:solidFill>
              </a:rPr>
              <a:t>rakstot</a:t>
            </a:r>
            <a:r>
              <a:rPr lang="en-US" sz="2200" dirty="0">
                <a:solidFill>
                  <a:srgbClr val="FFFFFF"/>
                </a:solidFill>
              </a:rPr>
              <a:t>.</a:t>
            </a:r>
            <a:br>
              <a:rPr lang="en-US" sz="2200" dirty="0">
                <a:solidFill>
                  <a:srgbClr val="FFFFFF"/>
                </a:solidFill>
              </a:rPr>
            </a:br>
            <a:r>
              <a:rPr lang="en-US" sz="2200" dirty="0" err="1">
                <a:solidFill>
                  <a:srgbClr val="FFFFFF"/>
                </a:solidFill>
              </a:rPr>
              <a:t>Bija</a:t>
            </a:r>
            <a:r>
              <a:rPr lang="en-US" sz="2200" dirty="0">
                <a:solidFill>
                  <a:srgbClr val="FFFFFF"/>
                </a:solidFill>
              </a:rPr>
              <a:t> </a:t>
            </a:r>
            <a:r>
              <a:rPr lang="en-US" sz="2200" dirty="0" err="1">
                <a:solidFill>
                  <a:srgbClr val="FFFFFF"/>
                </a:solidFill>
              </a:rPr>
              <a:t>parasta</a:t>
            </a:r>
            <a:r>
              <a:rPr lang="en-US" sz="2200" dirty="0">
                <a:solidFill>
                  <a:srgbClr val="FFFFFF"/>
                </a:solidFill>
              </a:rPr>
              <a:t> </a:t>
            </a:r>
            <a:r>
              <a:rPr lang="en-US" sz="2200" dirty="0" err="1">
                <a:solidFill>
                  <a:srgbClr val="FFFFFF"/>
                </a:solidFill>
              </a:rPr>
              <a:t>diena</a:t>
            </a:r>
            <a:r>
              <a:rPr lang="en-US" sz="2200" dirty="0">
                <a:solidFill>
                  <a:srgbClr val="FFFFFF"/>
                </a:solidFill>
              </a:rPr>
              <a:t> </a:t>
            </a:r>
            <a:r>
              <a:rPr lang="en-US" sz="2200" dirty="0" err="1">
                <a:solidFill>
                  <a:srgbClr val="FFFFFF"/>
                </a:solidFill>
              </a:rPr>
              <a:t>laikam</a:t>
            </a:r>
            <a:r>
              <a:rPr lang="en-US" sz="2200" dirty="0">
                <a:solidFill>
                  <a:srgbClr val="FFFFFF"/>
                </a:solidFill>
              </a:rPr>
              <a:t> </a:t>
            </a:r>
            <a:r>
              <a:rPr lang="en-US" sz="2200" dirty="0" err="1">
                <a:solidFill>
                  <a:srgbClr val="FFFFFF"/>
                </a:solidFill>
              </a:rPr>
              <a:t>svētdiena</a:t>
            </a:r>
            <a:r>
              <a:rPr lang="en-US" sz="2200" dirty="0">
                <a:solidFill>
                  <a:srgbClr val="FFFFFF"/>
                </a:solidFill>
              </a:rPr>
              <a:t> un es </a:t>
            </a:r>
            <a:r>
              <a:rPr lang="en-US" sz="2200" dirty="0" err="1">
                <a:solidFill>
                  <a:srgbClr val="FFFFFF"/>
                </a:solidFill>
              </a:rPr>
              <a:t>gribēju</a:t>
            </a:r>
            <a:r>
              <a:rPr lang="en-US" sz="2200" dirty="0">
                <a:solidFill>
                  <a:srgbClr val="FFFFFF"/>
                </a:solidFill>
              </a:rPr>
              <a:t> </a:t>
            </a:r>
            <a:r>
              <a:rPr lang="en-US" sz="2200" dirty="0" err="1">
                <a:solidFill>
                  <a:srgbClr val="FFFFFF"/>
                </a:solidFill>
              </a:rPr>
              <a:t>apjokot</a:t>
            </a:r>
            <a:r>
              <a:rPr lang="en-US" sz="2200" dirty="0">
                <a:solidFill>
                  <a:srgbClr val="FFFFFF"/>
                </a:solidFill>
              </a:rPr>
              <a:t> </a:t>
            </a:r>
            <a:r>
              <a:rPr lang="en-US" sz="2200" dirty="0" err="1">
                <a:solidFill>
                  <a:srgbClr val="FFFFFF"/>
                </a:solidFill>
              </a:rPr>
              <a:t>savu</a:t>
            </a:r>
            <a:r>
              <a:rPr lang="en-US" sz="2200" dirty="0">
                <a:solidFill>
                  <a:srgbClr val="FFFFFF"/>
                </a:solidFill>
              </a:rPr>
              <a:t> </a:t>
            </a:r>
            <a:r>
              <a:rPr lang="en-US" sz="2200" dirty="0" err="1">
                <a:solidFill>
                  <a:srgbClr val="FFFFFF"/>
                </a:solidFill>
              </a:rPr>
              <a:t>tēvoci</a:t>
            </a:r>
            <a:r>
              <a:rPr lang="en-US" sz="2200" dirty="0">
                <a:solidFill>
                  <a:srgbClr val="FFFFFF"/>
                </a:solidFill>
              </a:rPr>
              <a:t> </a:t>
            </a:r>
            <a:r>
              <a:rPr lang="en-US" sz="2200" dirty="0" err="1">
                <a:solidFill>
                  <a:srgbClr val="FFFFFF"/>
                </a:solidFill>
              </a:rPr>
              <a:t>diezgan</a:t>
            </a:r>
            <a:r>
              <a:rPr lang="en-US" sz="2200" dirty="0">
                <a:solidFill>
                  <a:srgbClr val="FFFFFF"/>
                </a:solidFill>
              </a:rPr>
              <a:t> </a:t>
            </a:r>
            <a:r>
              <a:rPr lang="en-US" sz="2200" dirty="0" err="1">
                <a:solidFill>
                  <a:srgbClr val="FFFFFF"/>
                </a:solidFill>
              </a:rPr>
              <a:t>divainā</a:t>
            </a:r>
            <a:r>
              <a:rPr lang="en-US" sz="2200" dirty="0">
                <a:solidFill>
                  <a:srgbClr val="FFFFFF"/>
                </a:solidFill>
              </a:rPr>
              <a:t> </a:t>
            </a:r>
            <a:r>
              <a:rPr lang="en-US" sz="2200" dirty="0" err="1">
                <a:solidFill>
                  <a:srgbClr val="FFFFFF"/>
                </a:solidFill>
              </a:rPr>
              <a:t>veidā</a:t>
            </a:r>
            <a:r>
              <a:rPr lang="en-US" sz="2200" dirty="0">
                <a:solidFill>
                  <a:srgbClr val="FFFFFF"/>
                </a:solidFill>
              </a:rPr>
              <a:t>(</a:t>
            </a:r>
            <a:r>
              <a:rPr lang="en-US" sz="2200" dirty="0" err="1">
                <a:solidFill>
                  <a:srgbClr val="FFFFFF"/>
                </a:solidFill>
              </a:rPr>
              <a:t>izlikties</a:t>
            </a:r>
            <a:r>
              <a:rPr lang="en-US" sz="2200" dirty="0">
                <a:solidFill>
                  <a:srgbClr val="FFFFFF"/>
                </a:solidFill>
              </a:rPr>
              <a:t> par </a:t>
            </a:r>
            <a:r>
              <a:rPr lang="en-US" sz="2200" dirty="0" err="1">
                <a:solidFill>
                  <a:srgbClr val="FFFFFF"/>
                </a:solidFill>
              </a:rPr>
              <a:t>segu</a:t>
            </a:r>
            <a:r>
              <a:rPr lang="en-US" sz="2200" dirty="0">
                <a:solidFill>
                  <a:srgbClr val="FFFFFF"/>
                </a:solidFill>
              </a:rPr>
              <a:t>).</a:t>
            </a:r>
            <a:br>
              <a:rPr lang="en-US" sz="2200" dirty="0">
                <a:solidFill>
                  <a:srgbClr val="FFFFFF"/>
                </a:solidFill>
              </a:rPr>
            </a:br>
            <a:r>
              <a:rPr lang="en-US" sz="2200" dirty="0">
                <a:solidFill>
                  <a:srgbClr val="FFFFFF"/>
                </a:solidFill>
              </a:rPr>
              <a:t>Man </a:t>
            </a:r>
            <a:r>
              <a:rPr lang="en-US" sz="2200" dirty="0" err="1">
                <a:solidFill>
                  <a:srgbClr val="FFFFFF"/>
                </a:solidFill>
              </a:rPr>
              <a:t>bija</a:t>
            </a:r>
            <a:r>
              <a:rPr lang="en-US" sz="2200" dirty="0">
                <a:solidFill>
                  <a:srgbClr val="FFFFFF"/>
                </a:solidFill>
              </a:rPr>
              <a:t> </a:t>
            </a:r>
            <a:r>
              <a:rPr lang="en-US" sz="2200" dirty="0" err="1">
                <a:solidFill>
                  <a:srgbClr val="FFFFFF"/>
                </a:solidFill>
              </a:rPr>
              <a:t>vairāki</a:t>
            </a:r>
            <a:r>
              <a:rPr lang="en-US" sz="2200" dirty="0">
                <a:solidFill>
                  <a:srgbClr val="FFFFFF"/>
                </a:solidFill>
              </a:rPr>
              <a:t> </a:t>
            </a:r>
            <a:r>
              <a:rPr lang="en-US" sz="2200" dirty="0" err="1">
                <a:solidFill>
                  <a:srgbClr val="FFFFFF"/>
                </a:solidFill>
              </a:rPr>
              <a:t>mēģinājumi</a:t>
            </a:r>
            <a:r>
              <a:rPr lang="en-US" sz="2200" dirty="0">
                <a:solidFill>
                  <a:srgbClr val="FFFFFF"/>
                </a:solidFill>
              </a:rPr>
              <a:t> to </a:t>
            </a:r>
            <a:r>
              <a:rPr lang="en-US" sz="2200" dirty="0" err="1">
                <a:solidFill>
                  <a:srgbClr val="FFFFFF"/>
                </a:solidFill>
              </a:rPr>
              <a:t>izdarīt</a:t>
            </a:r>
            <a:r>
              <a:rPr lang="en-US" sz="2200" dirty="0">
                <a:solidFill>
                  <a:srgbClr val="FFFFFF"/>
                </a:solidFill>
              </a:rPr>
              <a:t>, bet </a:t>
            </a:r>
            <a:r>
              <a:rPr lang="en-US" sz="2200" dirty="0" err="1">
                <a:solidFill>
                  <a:srgbClr val="FFFFFF"/>
                </a:solidFill>
              </a:rPr>
              <a:t>šoreiz</a:t>
            </a:r>
            <a:r>
              <a:rPr lang="en-US" sz="2200" dirty="0">
                <a:solidFill>
                  <a:srgbClr val="FFFFFF"/>
                </a:solidFill>
              </a:rPr>
              <a:t> man </a:t>
            </a:r>
            <a:r>
              <a:rPr lang="en-US" sz="2200" dirty="0" err="1">
                <a:solidFill>
                  <a:srgbClr val="FFFFFF"/>
                </a:solidFill>
              </a:rPr>
              <a:t>ļoti</a:t>
            </a:r>
            <a:r>
              <a:rPr lang="en-US" sz="2200" dirty="0">
                <a:solidFill>
                  <a:srgbClr val="FFFFFF"/>
                </a:solidFill>
              </a:rPr>
              <a:t> </a:t>
            </a:r>
            <a:r>
              <a:rPr lang="en-US" sz="2200" dirty="0" err="1">
                <a:solidFill>
                  <a:srgbClr val="FFFFFF"/>
                </a:solidFill>
              </a:rPr>
              <a:t>paveicās</a:t>
            </a:r>
            <a:r>
              <a:rPr lang="en-US" sz="2200" dirty="0">
                <a:solidFill>
                  <a:srgbClr val="FFFFFF"/>
                </a:solidFill>
              </a:rPr>
              <a:t>.</a:t>
            </a:r>
            <a:br>
              <a:rPr lang="en-US" sz="2200" dirty="0">
                <a:solidFill>
                  <a:srgbClr val="FFFFFF"/>
                </a:solidFill>
              </a:rPr>
            </a:br>
            <a:r>
              <a:rPr lang="en-US" sz="2200" dirty="0">
                <a:solidFill>
                  <a:srgbClr val="FFFFFF"/>
                </a:solidFill>
              </a:rPr>
              <a:t>Es </a:t>
            </a:r>
            <a:r>
              <a:rPr lang="en-US" sz="2200" dirty="0" err="1">
                <a:solidFill>
                  <a:srgbClr val="FFFFFF"/>
                </a:solidFill>
              </a:rPr>
              <a:t>sagatavoju</a:t>
            </a:r>
            <a:r>
              <a:rPr lang="en-US" sz="2200" dirty="0">
                <a:solidFill>
                  <a:srgbClr val="FFFFFF"/>
                </a:solidFill>
              </a:rPr>
              <a:t> </a:t>
            </a:r>
            <a:r>
              <a:rPr lang="en-US" sz="2200" dirty="0" err="1">
                <a:solidFill>
                  <a:srgbClr val="FFFFFF"/>
                </a:solidFill>
              </a:rPr>
              <a:t>plānu</a:t>
            </a:r>
            <a:r>
              <a:rPr lang="en-US" sz="2200" dirty="0">
                <a:solidFill>
                  <a:srgbClr val="FFFFFF"/>
                </a:solidFill>
              </a:rPr>
              <a:t>, </a:t>
            </a:r>
            <a:r>
              <a:rPr lang="en-US" sz="2200" dirty="0" err="1">
                <a:solidFill>
                  <a:srgbClr val="FFFFFF"/>
                </a:solidFill>
              </a:rPr>
              <a:t>kad</a:t>
            </a:r>
            <a:r>
              <a:rPr lang="en-US" sz="2200" dirty="0">
                <a:solidFill>
                  <a:srgbClr val="FFFFFF"/>
                </a:solidFill>
              </a:rPr>
              <a:t> </a:t>
            </a:r>
            <a:r>
              <a:rPr lang="en-US" sz="2200" dirty="0" err="1">
                <a:solidFill>
                  <a:srgbClr val="FFFFFF"/>
                </a:solidFill>
              </a:rPr>
              <a:t>viņš</a:t>
            </a:r>
            <a:r>
              <a:rPr lang="en-US" sz="2200" dirty="0">
                <a:solidFill>
                  <a:srgbClr val="FFFFFF"/>
                </a:solidFill>
              </a:rPr>
              <a:t> </a:t>
            </a:r>
            <a:r>
              <a:rPr lang="en-US" sz="2200" dirty="0" err="1">
                <a:solidFill>
                  <a:srgbClr val="FFFFFF"/>
                </a:solidFill>
              </a:rPr>
              <a:t>aizies</a:t>
            </a:r>
            <a:r>
              <a:rPr lang="en-US" sz="2200" dirty="0">
                <a:solidFill>
                  <a:srgbClr val="FFFFFF"/>
                </a:solidFill>
              </a:rPr>
              <a:t> </a:t>
            </a:r>
            <a:r>
              <a:rPr lang="en-US" sz="2200" dirty="0" err="1">
                <a:solidFill>
                  <a:srgbClr val="FFFFFF"/>
                </a:solidFill>
              </a:rPr>
              <a:t>uz</a:t>
            </a:r>
            <a:r>
              <a:rPr lang="en-US" sz="2200" dirty="0">
                <a:solidFill>
                  <a:srgbClr val="FFFFFF"/>
                </a:solidFill>
              </a:rPr>
              <a:t> </a:t>
            </a:r>
            <a:r>
              <a:rPr lang="en-US" sz="2200" dirty="0" err="1">
                <a:solidFill>
                  <a:srgbClr val="FFFFFF"/>
                </a:solidFill>
              </a:rPr>
              <a:t>vannas</a:t>
            </a:r>
            <a:r>
              <a:rPr lang="en-US" sz="2200" dirty="0">
                <a:solidFill>
                  <a:srgbClr val="FFFFFF"/>
                </a:solidFill>
              </a:rPr>
              <a:t> </a:t>
            </a:r>
            <a:r>
              <a:rPr lang="en-US" sz="2200" dirty="0" err="1">
                <a:solidFill>
                  <a:srgbClr val="FFFFFF"/>
                </a:solidFill>
              </a:rPr>
              <a:t>istabu</a:t>
            </a:r>
            <a:r>
              <a:rPr lang="en-US" sz="2200" dirty="0">
                <a:solidFill>
                  <a:srgbClr val="FFFFFF"/>
                </a:solidFill>
              </a:rPr>
              <a:t> es </a:t>
            </a:r>
            <a:r>
              <a:rPr lang="en-US" sz="2200" dirty="0" err="1">
                <a:solidFill>
                  <a:srgbClr val="FFFFFF"/>
                </a:solidFill>
              </a:rPr>
              <a:t>ātri</a:t>
            </a:r>
            <a:r>
              <a:rPr lang="en-US" sz="2200" dirty="0">
                <a:solidFill>
                  <a:srgbClr val="FFFFFF"/>
                </a:solidFill>
              </a:rPr>
              <a:t> </a:t>
            </a:r>
            <a:r>
              <a:rPr lang="en-US" sz="2200" dirty="0" err="1">
                <a:solidFill>
                  <a:srgbClr val="FFFFFF"/>
                </a:solidFill>
              </a:rPr>
              <a:t>skriešu</a:t>
            </a:r>
            <a:r>
              <a:rPr lang="en-US" sz="2200" dirty="0">
                <a:solidFill>
                  <a:srgbClr val="FFFFFF"/>
                </a:solidFill>
              </a:rPr>
              <a:t> pie </a:t>
            </a:r>
            <a:r>
              <a:rPr lang="en-US" sz="2200" dirty="0" err="1">
                <a:solidFill>
                  <a:srgbClr val="FFFFFF"/>
                </a:solidFill>
              </a:rPr>
              <a:t>tantes</a:t>
            </a:r>
            <a:r>
              <a:rPr lang="en-US" sz="2200" dirty="0">
                <a:solidFill>
                  <a:srgbClr val="FFFFFF"/>
                </a:solidFill>
              </a:rPr>
              <a:t>, </a:t>
            </a:r>
            <a:r>
              <a:rPr lang="en-US" sz="2200" dirty="0" err="1">
                <a:solidFill>
                  <a:srgbClr val="FFFFFF"/>
                </a:solidFill>
              </a:rPr>
              <a:t>lai</a:t>
            </a:r>
            <a:r>
              <a:rPr lang="en-US" sz="2200" dirty="0">
                <a:solidFill>
                  <a:srgbClr val="FFFFFF"/>
                </a:solidFill>
              </a:rPr>
              <a:t> </a:t>
            </a:r>
            <a:r>
              <a:rPr lang="en-US" sz="2200" dirty="0" err="1">
                <a:solidFill>
                  <a:srgbClr val="FFFFFF"/>
                </a:solidFill>
              </a:rPr>
              <a:t>paslēptos</a:t>
            </a:r>
            <a:r>
              <a:rPr lang="en-US" sz="2200" dirty="0">
                <a:solidFill>
                  <a:srgbClr val="FFFFFF"/>
                </a:solidFill>
              </a:rPr>
              <a:t> </a:t>
            </a:r>
            <a:r>
              <a:rPr lang="en-US" sz="2200" dirty="0" err="1">
                <a:solidFill>
                  <a:srgbClr val="FFFFFF"/>
                </a:solidFill>
              </a:rPr>
              <a:t>zem</a:t>
            </a:r>
            <a:r>
              <a:rPr lang="en-US" sz="2200" dirty="0">
                <a:solidFill>
                  <a:srgbClr val="FFFFFF"/>
                </a:solidFill>
              </a:rPr>
              <a:t> </a:t>
            </a:r>
            <a:r>
              <a:rPr lang="en-US" sz="2200" dirty="0" err="1">
                <a:solidFill>
                  <a:srgbClr val="FFFFFF"/>
                </a:solidFill>
              </a:rPr>
              <a:t>viņas</a:t>
            </a:r>
            <a:r>
              <a:rPr lang="en-US" sz="2200" dirty="0">
                <a:solidFill>
                  <a:srgbClr val="FFFFFF"/>
                </a:solidFill>
              </a:rPr>
              <a:t> </a:t>
            </a:r>
            <a:r>
              <a:rPr lang="en-US" sz="2200" dirty="0" err="1">
                <a:solidFill>
                  <a:srgbClr val="FFFFFF"/>
                </a:solidFill>
              </a:rPr>
              <a:t>segas</a:t>
            </a:r>
            <a:r>
              <a:rPr lang="en-US" sz="2200" dirty="0">
                <a:solidFill>
                  <a:srgbClr val="FFFFFF"/>
                </a:solidFill>
              </a:rPr>
              <a:t>.</a:t>
            </a:r>
            <a:br>
              <a:rPr lang="en-US" sz="2200" dirty="0">
                <a:solidFill>
                  <a:srgbClr val="FFFFFF"/>
                </a:solidFill>
              </a:rPr>
            </a:br>
            <a:r>
              <a:rPr lang="en-US" sz="2200" dirty="0" err="1">
                <a:solidFill>
                  <a:srgbClr val="FFFFFF"/>
                </a:solidFill>
              </a:rPr>
              <a:t>Kamēr</a:t>
            </a:r>
            <a:r>
              <a:rPr lang="en-US" sz="2200" dirty="0">
                <a:solidFill>
                  <a:srgbClr val="FFFFFF"/>
                </a:solidFill>
              </a:rPr>
              <a:t> </a:t>
            </a:r>
            <a:r>
              <a:rPr lang="en-US" sz="2200" dirty="0" err="1">
                <a:solidFill>
                  <a:srgbClr val="FFFFFF"/>
                </a:solidFill>
              </a:rPr>
              <a:t>viņs</a:t>
            </a:r>
            <a:r>
              <a:rPr lang="en-US" sz="2200" dirty="0">
                <a:solidFill>
                  <a:srgbClr val="FFFFFF"/>
                </a:solidFill>
              </a:rPr>
              <a:t> </a:t>
            </a:r>
            <a:r>
              <a:rPr lang="en-US" sz="2200" dirty="0" err="1">
                <a:solidFill>
                  <a:srgbClr val="FFFFFF"/>
                </a:solidFill>
              </a:rPr>
              <a:t>mazgājās</a:t>
            </a:r>
            <a:r>
              <a:rPr lang="en-US" sz="2200" dirty="0">
                <a:solidFill>
                  <a:srgbClr val="FFFFFF"/>
                </a:solidFill>
              </a:rPr>
              <a:t> </a:t>
            </a:r>
            <a:r>
              <a:rPr lang="en-US" sz="2200" dirty="0" err="1">
                <a:solidFill>
                  <a:srgbClr val="FFFFFF"/>
                </a:solidFill>
              </a:rPr>
              <a:t>mēs</a:t>
            </a:r>
            <a:r>
              <a:rPr lang="en-US" sz="2200" dirty="0">
                <a:solidFill>
                  <a:srgbClr val="FFFFFF"/>
                </a:solidFill>
              </a:rPr>
              <a:t> tur </a:t>
            </a:r>
            <a:r>
              <a:rPr lang="en-US" sz="2200" dirty="0" err="1">
                <a:solidFill>
                  <a:srgbClr val="FFFFFF"/>
                </a:solidFill>
              </a:rPr>
              <a:t>runājām</a:t>
            </a:r>
            <a:r>
              <a:rPr lang="en-US" sz="2200" dirty="0">
                <a:solidFill>
                  <a:srgbClr val="FFFFFF"/>
                </a:solidFill>
              </a:rPr>
              <a:t>, </a:t>
            </a:r>
            <a:r>
              <a:rPr lang="en-US" sz="2200" dirty="0" err="1">
                <a:solidFill>
                  <a:srgbClr val="FFFFFF"/>
                </a:solidFill>
              </a:rPr>
              <a:t>runājām</a:t>
            </a:r>
            <a:r>
              <a:rPr lang="en-US" sz="2200" dirty="0">
                <a:solidFill>
                  <a:srgbClr val="FFFFFF"/>
                </a:solidFill>
              </a:rPr>
              <a:t>...un </a:t>
            </a:r>
            <a:r>
              <a:rPr lang="en-US" sz="2200" dirty="0" err="1">
                <a:solidFill>
                  <a:srgbClr val="FFFFFF"/>
                </a:solidFill>
              </a:rPr>
              <a:t>pēkšņi</a:t>
            </a:r>
            <a:r>
              <a:rPr lang="en-US" sz="2200" dirty="0">
                <a:solidFill>
                  <a:srgbClr val="FFFFFF"/>
                </a:solidFill>
              </a:rPr>
              <a:t> es </a:t>
            </a:r>
            <a:r>
              <a:rPr lang="en-US" sz="2200" dirty="0" err="1">
                <a:solidFill>
                  <a:srgbClr val="FFFFFF"/>
                </a:solidFill>
              </a:rPr>
              <a:t>dzirdu</a:t>
            </a:r>
            <a:r>
              <a:rPr lang="en-US" sz="2200" dirty="0">
                <a:solidFill>
                  <a:srgbClr val="FFFFFF"/>
                </a:solidFill>
              </a:rPr>
              <a:t> </a:t>
            </a:r>
            <a:r>
              <a:rPr lang="en-US" sz="2200" dirty="0" err="1">
                <a:solidFill>
                  <a:srgbClr val="FFFFFF"/>
                </a:solidFill>
              </a:rPr>
              <a:t>kā</a:t>
            </a:r>
            <a:r>
              <a:rPr lang="en-US" sz="2200" dirty="0">
                <a:solidFill>
                  <a:srgbClr val="FFFFFF"/>
                </a:solidFill>
              </a:rPr>
              <a:t> </a:t>
            </a:r>
            <a:r>
              <a:rPr lang="en-US" sz="2200" dirty="0" err="1">
                <a:solidFill>
                  <a:srgbClr val="FFFFFF"/>
                </a:solidFill>
              </a:rPr>
              <a:t>viņš</a:t>
            </a:r>
            <a:r>
              <a:rPr lang="en-US" sz="2200" dirty="0">
                <a:solidFill>
                  <a:srgbClr val="FFFFFF"/>
                </a:solidFill>
              </a:rPr>
              <a:t> </a:t>
            </a:r>
            <a:r>
              <a:rPr lang="en-US" sz="2200" dirty="0" err="1">
                <a:solidFill>
                  <a:srgbClr val="FFFFFF"/>
                </a:solidFill>
              </a:rPr>
              <a:t>iet.Tante</a:t>
            </a:r>
            <a:r>
              <a:rPr lang="en-US" sz="2200" dirty="0">
                <a:solidFill>
                  <a:srgbClr val="FFFFFF"/>
                </a:solidFill>
              </a:rPr>
              <a:t> </a:t>
            </a:r>
            <a:r>
              <a:rPr lang="en-US" sz="2200" dirty="0" err="1">
                <a:solidFill>
                  <a:srgbClr val="FFFFFF"/>
                </a:solidFill>
              </a:rPr>
              <a:t>aši</a:t>
            </a:r>
            <a:r>
              <a:rPr lang="en-US" sz="2200" dirty="0">
                <a:solidFill>
                  <a:srgbClr val="FFFFFF"/>
                </a:solidFill>
              </a:rPr>
              <a:t> </a:t>
            </a:r>
            <a:r>
              <a:rPr lang="en-US" sz="2200" dirty="0" err="1">
                <a:solidFill>
                  <a:srgbClr val="FFFFFF"/>
                </a:solidFill>
              </a:rPr>
              <a:t>izdarīja</a:t>
            </a:r>
            <a:r>
              <a:rPr lang="en-US" sz="2200" dirty="0">
                <a:solidFill>
                  <a:srgbClr val="FFFFFF"/>
                </a:solidFill>
              </a:rPr>
              <a:t> </a:t>
            </a:r>
            <a:r>
              <a:rPr lang="en-US" sz="2200" dirty="0" err="1">
                <a:solidFill>
                  <a:srgbClr val="FFFFFF"/>
                </a:solidFill>
              </a:rPr>
              <a:t>tā</a:t>
            </a:r>
            <a:r>
              <a:rPr lang="en-US" sz="2200" dirty="0">
                <a:solidFill>
                  <a:srgbClr val="FFFFFF"/>
                </a:solidFill>
              </a:rPr>
              <a:t>, </a:t>
            </a:r>
            <a:r>
              <a:rPr lang="en-US" sz="2200" dirty="0" err="1">
                <a:solidFill>
                  <a:srgbClr val="FFFFFF"/>
                </a:solidFill>
              </a:rPr>
              <a:t>lai</a:t>
            </a:r>
            <a:r>
              <a:rPr lang="en-US" sz="2200" dirty="0">
                <a:solidFill>
                  <a:srgbClr val="FFFFFF"/>
                </a:solidFill>
              </a:rPr>
              <a:t> «</a:t>
            </a:r>
            <a:r>
              <a:rPr lang="en-US" sz="2200" dirty="0" err="1">
                <a:solidFill>
                  <a:srgbClr val="FFFFFF"/>
                </a:solidFill>
              </a:rPr>
              <a:t>sega</a:t>
            </a:r>
            <a:r>
              <a:rPr lang="en-US" sz="2200" dirty="0">
                <a:solidFill>
                  <a:srgbClr val="FFFFFF"/>
                </a:solidFill>
              </a:rPr>
              <a:t>» </a:t>
            </a:r>
            <a:r>
              <a:rPr lang="en-US" sz="2200" dirty="0" err="1">
                <a:solidFill>
                  <a:srgbClr val="FFFFFF"/>
                </a:solidFill>
              </a:rPr>
              <a:t>izskatītos</a:t>
            </a:r>
            <a:r>
              <a:rPr lang="en-US" sz="2200" dirty="0">
                <a:solidFill>
                  <a:srgbClr val="FFFFFF"/>
                </a:solidFill>
              </a:rPr>
              <a:t> </a:t>
            </a:r>
            <a:r>
              <a:rPr lang="en-US" sz="2200" dirty="0" err="1">
                <a:solidFill>
                  <a:srgbClr val="FFFFFF"/>
                </a:solidFill>
              </a:rPr>
              <a:t>reālistiski</a:t>
            </a:r>
            <a:r>
              <a:rPr lang="en-US" sz="2200" dirty="0">
                <a:solidFill>
                  <a:srgbClr val="FFFFFF"/>
                </a:solidFill>
              </a:rPr>
              <a:t>.</a:t>
            </a:r>
            <a:br>
              <a:rPr lang="en-US" sz="2200" dirty="0">
                <a:solidFill>
                  <a:srgbClr val="FFFFFF"/>
                </a:solidFill>
              </a:rPr>
            </a:br>
            <a:r>
              <a:rPr lang="en-US" sz="2200" dirty="0" err="1">
                <a:solidFill>
                  <a:srgbClr val="FFFFFF"/>
                </a:solidFill>
              </a:rPr>
              <a:t>Tante</a:t>
            </a:r>
            <a:r>
              <a:rPr lang="en-US" sz="2200" dirty="0">
                <a:solidFill>
                  <a:srgbClr val="FFFFFF"/>
                </a:solidFill>
              </a:rPr>
              <a:t> </a:t>
            </a:r>
            <a:r>
              <a:rPr lang="en-US" sz="2200" dirty="0" err="1">
                <a:solidFill>
                  <a:srgbClr val="FFFFFF"/>
                </a:solidFill>
              </a:rPr>
              <a:t>smejas</a:t>
            </a:r>
            <a:r>
              <a:rPr lang="en-US" sz="2200" dirty="0">
                <a:solidFill>
                  <a:srgbClr val="FFFFFF"/>
                </a:solidFill>
              </a:rPr>
              <a:t>, es </a:t>
            </a:r>
            <a:r>
              <a:rPr lang="en-US" sz="2200" dirty="0" err="1">
                <a:solidFill>
                  <a:srgbClr val="FFFFFF"/>
                </a:solidFill>
              </a:rPr>
              <a:t>cenšos</a:t>
            </a:r>
            <a:r>
              <a:rPr lang="en-US" sz="2200" dirty="0">
                <a:solidFill>
                  <a:srgbClr val="FFFFFF"/>
                </a:solidFill>
              </a:rPr>
              <a:t> </a:t>
            </a:r>
            <a:r>
              <a:rPr lang="en-US" sz="2200" dirty="0" err="1">
                <a:solidFill>
                  <a:srgbClr val="FFFFFF"/>
                </a:solidFill>
              </a:rPr>
              <a:t>neelpot</a:t>
            </a:r>
            <a:r>
              <a:rPr lang="en-US" sz="2200" dirty="0">
                <a:solidFill>
                  <a:srgbClr val="FFFFFF"/>
                </a:solidFill>
              </a:rPr>
              <a:t>.</a:t>
            </a:r>
            <a:br>
              <a:rPr lang="en-US" sz="2200" dirty="0">
                <a:solidFill>
                  <a:srgbClr val="FFFFFF"/>
                </a:solidFill>
              </a:rPr>
            </a:br>
            <a:r>
              <a:rPr lang="en-US" sz="2200" dirty="0">
                <a:solidFill>
                  <a:srgbClr val="FFFFFF"/>
                </a:solidFill>
              </a:rPr>
              <a:t>Un es </a:t>
            </a:r>
            <a:r>
              <a:rPr lang="en-US" sz="2200" dirty="0" err="1">
                <a:solidFill>
                  <a:srgbClr val="FFFFFF"/>
                </a:solidFill>
              </a:rPr>
              <a:t>strauji</a:t>
            </a:r>
            <a:r>
              <a:rPr lang="en-US" sz="2200" dirty="0">
                <a:solidFill>
                  <a:srgbClr val="FFFFFF"/>
                </a:solidFill>
              </a:rPr>
              <a:t> </a:t>
            </a:r>
            <a:r>
              <a:rPr lang="en-US" sz="2200" dirty="0" err="1">
                <a:solidFill>
                  <a:srgbClr val="FFFFFF"/>
                </a:solidFill>
              </a:rPr>
              <a:t>pieceļos</a:t>
            </a:r>
            <a:r>
              <a:rPr lang="en-US" sz="2200" dirty="0">
                <a:solidFill>
                  <a:srgbClr val="FFFFFF"/>
                </a:solidFill>
              </a:rPr>
              <a:t>, </a:t>
            </a:r>
            <a:r>
              <a:rPr lang="en-US" sz="2200" dirty="0" err="1">
                <a:solidFill>
                  <a:srgbClr val="FFFFFF"/>
                </a:solidFill>
              </a:rPr>
              <a:t>tēvocis</a:t>
            </a:r>
            <a:r>
              <a:rPr lang="en-US" sz="2200" dirty="0">
                <a:solidFill>
                  <a:srgbClr val="FFFFFF"/>
                </a:solidFill>
              </a:rPr>
              <a:t> </a:t>
            </a:r>
            <a:r>
              <a:rPr lang="en-US" sz="2200" dirty="0" err="1">
                <a:solidFill>
                  <a:srgbClr val="FFFFFF"/>
                </a:solidFill>
              </a:rPr>
              <a:t>pārbijās</a:t>
            </a:r>
            <a:r>
              <a:rPr lang="en-US" sz="2200" dirty="0">
                <a:solidFill>
                  <a:srgbClr val="FFFFFF"/>
                </a:solidFill>
              </a:rPr>
              <a:t>, es </a:t>
            </a:r>
            <a:r>
              <a:rPr lang="en-US" sz="2200" dirty="0" err="1">
                <a:solidFill>
                  <a:srgbClr val="FFFFFF"/>
                </a:solidFill>
              </a:rPr>
              <a:t>smējos</a:t>
            </a:r>
            <a:r>
              <a:rPr lang="en-US" sz="2200" dirty="0">
                <a:solidFill>
                  <a:srgbClr val="FFFFFF"/>
                </a:solidFill>
              </a:rPr>
              <a:t>, </a:t>
            </a:r>
            <a:r>
              <a:rPr lang="en-US" sz="2200" dirty="0" err="1">
                <a:solidFill>
                  <a:srgbClr val="FFFFFF"/>
                </a:solidFill>
              </a:rPr>
              <a:t>tante</a:t>
            </a:r>
            <a:r>
              <a:rPr lang="en-US" sz="2200" dirty="0">
                <a:solidFill>
                  <a:srgbClr val="FFFFFF"/>
                </a:solidFill>
              </a:rPr>
              <a:t> </a:t>
            </a:r>
            <a:r>
              <a:rPr lang="en-US" sz="2200" dirty="0" err="1">
                <a:solidFill>
                  <a:srgbClr val="FFFFFF"/>
                </a:solidFill>
              </a:rPr>
              <a:t>arī</a:t>
            </a:r>
            <a:r>
              <a:rPr lang="en-US" sz="2200" dirty="0">
                <a:solidFill>
                  <a:srgbClr val="FFFFFF"/>
                </a:solidFill>
              </a:rPr>
              <a:t>.</a:t>
            </a:r>
            <a:br>
              <a:rPr lang="en-US" sz="2200" dirty="0">
                <a:solidFill>
                  <a:srgbClr val="FFFFFF"/>
                </a:solidFill>
              </a:rPr>
            </a:br>
            <a:r>
              <a:rPr lang="en-US" sz="2200" dirty="0">
                <a:solidFill>
                  <a:srgbClr val="FFFFFF"/>
                </a:solidFill>
              </a:rPr>
              <a:t>Un </a:t>
            </a:r>
            <a:r>
              <a:rPr lang="en-US" sz="2200" dirty="0" err="1">
                <a:solidFill>
                  <a:srgbClr val="FFFFFF"/>
                </a:solidFill>
              </a:rPr>
              <a:t>kautkādus</a:t>
            </a:r>
            <a:r>
              <a:rPr lang="en-US" sz="2200" dirty="0">
                <a:solidFill>
                  <a:srgbClr val="FFFFFF"/>
                </a:solidFill>
              </a:rPr>
              <a:t> </a:t>
            </a:r>
            <a:r>
              <a:rPr lang="en-US" sz="2200" dirty="0" err="1">
                <a:solidFill>
                  <a:srgbClr val="FFFFFF"/>
                </a:solidFill>
              </a:rPr>
              <a:t>jokus</a:t>
            </a:r>
            <a:r>
              <a:rPr lang="en-US" sz="2200" dirty="0">
                <a:solidFill>
                  <a:srgbClr val="FFFFFF"/>
                </a:solidFill>
              </a:rPr>
              <a:t> es </a:t>
            </a:r>
            <a:r>
              <a:rPr lang="en-US" sz="2200" dirty="0" err="1">
                <a:solidFill>
                  <a:srgbClr val="FFFFFF"/>
                </a:solidFill>
              </a:rPr>
              <a:t>izdomāju</a:t>
            </a:r>
            <a:r>
              <a:rPr lang="en-US" sz="2200" dirty="0">
                <a:solidFill>
                  <a:srgbClr val="FFFFFF"/>
                </a:solidFill>
              </a:rPr>
              <a:t> </a:t>
            </a:r>
            <a:r>
              <a:rPr lang="en-US" sz="2200" dirty="0" err="1">
                <a:solidFill>
                  <a:srgbClr val="FFFFFF"/>
                </a:solidFill>
              </a:rPr>
              <a:t>vienmēr</a:t>
            </a:r>
            <a:r>
              <a:rPr lang="en-US" sz="2200" dirty="0">
                <a:solidFill>
                  <a:srgbClr val="FFFFFF"/>
                </a:solidFill>
              </a:rPr>
              <a:t>, </a:t>
            </a:r>
            <a:r>
              <a:rPr lang="en-US" sz="2200" dirty="0" err="1">
                <a:solidFill>
                  <a:srgbClr val="FFFFFF"/>
                </a:solidFill>
              </a:rPr>
              <a:t>tāpēc</a:t>
            </a:r>
            <a:r>
              <a:rPr lang="en-US" sz="2200" dirty="0">
                <a:solidFill>
                  <a:srgbClr val="FFFFFF"/>
                </a:solidFill>
              </a:rPr>
              <a:t> mums </a:t>
            </a:r>
            <a:r>
              <a:rPr lang="en-US" sz="2200" dirty="0" err="1">
                <a:solidFill>
                  <a:srgbClr val="FFFFFF"/>
                </a:solidFill>
              </a:rPr>
              <a:t>nekad</a:t>
            </a:r>
            <a:r>
              <a:rPr lang="en-US" sz="2200" dirty="0">
                <a:solidFill>
                  <a:srgbClr val="FFFFFF"/>
                </a:solidFill>
              </a:rPr>
              <a:t> nav </a:t>
            </a:r>
            <a:r>
              <a:rPr lang="en-US" sz="2200" dirty="0" err="1">
                <a:solidFill>
                  <a:srgbClr val="FFFFFF"/>
                </a:solidFill>
              </a:rPr>
              <a:t>garlaicīgi</a:t>
            </a:r>
            <a:r>
              <a:rPr lang="en-US" sz="2200" dirty="0">
                <a:solidFill>
                  <a:srgbClr val="FFFFFF"/>
                </a:solidFill>
              </a:rPr>
              <a:t>.</a:t>
            </a:r>
            <a:r>
              <a:rPr lang="en-US" sz="2200" dirty="0">
                <a:solidFill>
                  <a:srgbClr val="FFFFFF"/>
                </a:solidFill>
                <a:sym typeface="Wingdings" panose="05000000000000000000" pitchFamily="2" charset="2"/>
              </a:rPr>
              <a:t></a:t>
            </a:r>
            <a:br>
              <a:rPr lang="en-US" sz="2200" dirty="0">
                <a:solidFill>
                  <a:srgbClr val="FFFFFF"/>
                </a:solidFill>
              </a:rPr>
            </a:br>
            <a:br>
              <a:rPr lang="en-US" sz="1300" dirty="0">
                <a:solidFill>
                  <a:srgbClr val="FFFFFF"/>
                </a:solidFill>
              </a:rPr>
            </a:br>
            <a:br>
              <a:rPr lang="en-US" sz="1300" dirty="0">
                <a:solidFill>
                  <a:srgbClr val="FFFFFF"/>
                </a:solidFill>
              </a:rPr>
            </a:br>
            <a:br>
              <a:rPr lang="en-US" sz="1300" dirty="0">
                <a:solidFill>
                  <a:srgbClr val="FFFFFF"/>
                </a:solidFill>
              </a:rPr>
            </a:br>
            <a:endParaRPr lang="en-US" sz="1300" dirty="0">
              <a:solidFill>
                <a:srgbClr val="FFFFFF"/>
              </a:solidFill>
            </a:endParaRPr>
          </a:p>
        </p:txBody>
      </p:sp>
    </p:spTree>
    <p:extLst>
      <p:ext uri="{BB962C8B-B14F-4D97-AF65-F5344CB8AC3E}">
        <p14:creationId xmlns:p14="http://schemas.microsoft.com/office/powerpoint/2010/main" val="1550800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322</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Cavolini</vt:lpstr>
      <vt:lpstr>Wingdings</vt:lpstr>
      <vt:lpstr>Office Theme</vt:lpstr>
      <vt:lpstr>Smieklīgākie stāsti</vt:lpstr>
      <vt:lpstr>                           1.stāsts</vt:lpstr>
      <vt:lpstr>         2.stāsts kurā es apjokoju tēvoci   Dažiem tas var likties jocīgi, smieties par tādām situācijām, bet ja godīgi es smējos pat rakstot. Bija parasta diena laikam svētdiena un es gribēju apjokot savu tēvoci diezgan divainā veidā(izlikties par segu). Man bija vairāki mēģinājumi to izdarīt, bet šoreiz man ļoti paveicās. Es sagatavoju plānu, kad viņš aizies uz vannas istabu es ātri skriešu pie tantes, lai paslēptos zem viņas segas. Kamēr viņs mazgājās mēs tur runājām, runājām...un pēkšņi es dzirdu kā viņš iet.Tante aši izdarīja tā, lai «sega» izskatītos reālistiski. Tante smejas, es cenšos neelpot. Un es strauji pieceļos, tēvocis pārbijās, es smējos, tante arī. Un kautkādus jokus es izdomāju vienmēr, tāpēc mums nekad nav garlaicīgi.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Poļina Aleksejeva</dc:creator>
  <cp:lastModifiedBy>Dace Šetlere</cp:lastModifiedBy>
  <cp:revision>9</cp:revision>
  <dcterms:created xsi:type="dcterms:W3CDTF">2021-03-29T17:02:56Z</dcterms:created>
  <dcterms:modified xsi:type="dcterms:W3CDTF">2021-03-30T10:40:03Z</dcterms:modified>
</cp:coreProperties>
</file>